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0" r:id="rId2"/>
    <p:sldMasterId id="2147483695" r:id="rId3"/>
    <p:sldMasterId id="2147483725" r:id="rId4"/>
    <p:sldMasterId id="2147483742" r:id="rId5"/>
    <p:sldMasterId id="2147483768" r:id="rId6"/>
  </p:sldMasterIdLst>
  <p:notesMasterIdLst>
    <p:notesMasterId r:id="rId29"/>
  </p:notesMasterIdLst>
  <p:handoutMasterIdLst>
    <p:handoutMasterId r:id="rId30"/>
  </p:handoutMasterIdLst>
  <p:sldIdLst>
    <p:sldId id="256" r:id="rId7"/>
    <p:sldId id="269" r:id="rId8"/>
    <p:sldId id="259" r:id="rId9"/>
    <p:sldId id="260" r:id="rId10"/>
    <p:sldId id="261" r:id="rId11"/>
    <p:sldId id="262" r:id="rId12"/>
    <p:sldId id="268" r:id="rId13"/>
    <p:sldId id="263" r:id="rId14"/>
    <p:sldId id="264" r:id="rId15"/>
    <p:sldId id="265" r:id="rId16"/>
    <p:sldId id="266" r:id="rId17"/>
    <p:sldId id="267" r:id="rId18"/>
    <p:sldId id="270" r:id="rId19"/>
    <p:sldId id="257" r:id="rId20"/>
    <p:sldId id="272" r:id="rId21"/>
    <p:sldId id="273" r:id="rId22"/>
    <p:sldId id="286" r:id="rId23"/>
    <p:sldId id="280" r:id="rId24"/>
    <p:sldId id="282" r:id="rId25"/>
    <p:sldId id="283" r:id="rId26"/>
    <p:sldId id="284" r:id="rId27"/>
    <p:sldId id="285" r:id="rId28"/>
  </p:sldIdLst>
  <p:sldSz cx="12190413" cy="6858000"/>
  <p:notesSz cx="6858000" cy="9144000"/>
  <p:embeddedFontLs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Jenthill" panose="02000503000000020004" charset="0"/>
      <p:regular r:id="rId35"/>
    </p:embeddedFont>
    <p:embeddedFont>
      <p:font typeface="Montserrat SemiBold" panose="020B0604020202020204" charset="0"/>
      <p:bold r:id="rId36"/>
    </p:embeddedFont>
    <p:embeddedFont>
      <p:font typeface="Montserrat" panose="020B0604020202020204" charset="0"/>
      <p:regular r:id="rId37"/>
      <p:bold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Montserrat Medium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DAA"/>
    <a:srgbClr val="202F48"/>
    <a:srgbClr val="2D394E"/>
    <a:srgbClr val="3A4963"/>
    <a:srgbClr val="001848"/>
    <a:srgbClr val="EAEAEA"/>
    <a:srgbClr val="1C2635"/>
    <a:srgbClr val="F65F71"/>
    <a:srgbClr val="2A2D40"/>
    <a:srgbClr val="97D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58200" autoAdjust="0"/>
  </p:normalViewPr>
  <p:slideViewPr>
    <p:cSldViewPr>
      <p:cViewPr varScale="1">
        <p:scale>
          <a:sx n="112" d="100"/>
          <a:sy n="112" d="100"/>
        </p:scale>
        <p:origin x="49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9.fntdata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102F-157F-435A-AA64-2553051B751E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6BD1-1192-461E-A59C-0DC1CE2642D6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38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+mn-lt"/>
              </a:defRPr>
            </a:lvl1pPr>
          </a:lstStyle>
          <a:p>
            <a:fld id="{07061BF5-DCA7-465D-83AE-B9AD5FD07E04}" type="datetimeFigureOut">
              <a:rPr lang="fr-FR" smtClean="0"/>
              <a:pPr/>
              <a:t>08/11/2017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+mn-lt"/>
              </a:defRPr>
            </a:lvl1pPr>
          </a:lstStyle>
          <a:p>
            <a:fld id="{BA1792DC-7C00-46A2-8338-CF4D7FFE646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96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EB65-39F1-4DF9-9830-60B7F1F916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4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EB65-39F1-4DF9-9830-60B7F1F916FA}" type="slidenum"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80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DACE4-7964-6E4C-9580-3739B6BD2E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8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DACE4-7964-6E4C-9580-3739B6BD2E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6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Eigencentrality</a:t>
            </a:r>
            <a:r>
              <a:rPr lang="en-US" dirty="0"/>
              <a:t>:</a:t>
            </a:r>
            <a:r>
              <a:rPr lang="en-US" baseline="0" dirty="0"/>
              <a:t> Weight of vertex (event) determined by weight of neighbor</a:t>
            </a:r>
            <a:endParaRPr lang="en-US" dirty="0"/>
          </a:p>
          <a:p>
            <a:endParaRPr lang="en-US" dirty="0"/>
          </a:p>
          <a:p>
            <a:r>
              <a:rPr lang="en-US" dirty="0"/>
              <a:t>Eigenvector</a:t>
            </a:r>
            <a:r>
              <a:rPr lang="en-US" baseline="0" dirty="0"/>
              <a:t> centrality: Think of page rank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assigns relative scores to all nodes in the network based on the concept that connections to high-scoring nodes contribute more to the score of the node in question than equal connections to low-scoring 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421B6-FECE-4315-96D9-9206EE08CE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99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Impact (measured</a:t>
            </a:r>
            <a:r>
              <a:rPr lang="en-US" b="1" baseline="0" dirty="0"/>
              <a:t> and extrapolated!)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EB65-39F1-4DF9-9830-60B7F1F916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Impact (measured</a:t>
            </a:r>
            <a:r>
              <a:rPr lang="en-US" b="1" baseline="0" dirty="0"/>
              <a:t> and extrapolated!)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EB65-39F1-4DF9-9830-60B7F1F916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9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Impact (measured</a:t>
            </a:r>
            <a:r>
              <a:rPr lang="en-US" b="1" baseline="0" dirty="0"/>
              <a:t> and extrapolated!)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EB65-39F1-4DF9-9830-60B7F1F916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75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A930F3-DC6E-4913-AF95-AF7D4FEFAF1D}"/>
              </a:ext>
            </a:extLst>
          </p:cNvPr>
          <p:cNvSpPr/>
          <p:nvPr userDrawn="1"/>
        </p:nvSpPr>
        <p:spPr>
          <a:xfrm>
            <a:off x="0" y="3602038"/>
            <a:ext cx="12192000" cy="3255962"/>
          </a:xfrm>
          <a:prstGeom prst="rect">
            <a:avLst/>
          </a:prstGeom>
          <a:solidFill>
            <a:srgbClr val="0E1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E1B2D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12705" y="4103546"/>
            <a:ext cx="11159999" cy="693606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baseline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</a:lstStyle>
          <a:p>
            <a:pPr algn="ctr"/>
            <a:r>
              <a:rPr lang="fr-FR" sz="3400" dirty="0">
                <a:solidFill>
                  <a:schemeClr val="bg1"/>
                </a:solidFill>
                <a:latin typeface="Montserrat SemiBold" panose="00000700000000000000" pitchFamily="2" charset="0"/>
              </a:rPr>
              <a:t>Click </a:t>
            </a:r>
            <a:r>
              <a:rPr lang="fr-FR" sz="34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here</a:t>
            </a:r>
            <a:r>
              <a:rPr lang="fr-FR" sz="3400" dirty="0">
                <a:solidFill>
                  <a:schemeClr val="bg1"/>
                </a:solidFill>
                <a:latin typeface="Montserrat SemiBold" panose="00000700000000000000" pitchFamily="2" charset="0"/>
              </a:rPr>
              <a:t> to </a:t>
            </a:r>
            <a:r>
              <a:rPr lang="fr-FR" sz="34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edit</a:t>
            </a:r>
            <a:r>
              <a:rPr lang="fr-FR" sz="34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fr-FR" sz="34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Pres</a:t>
            </a:r>
            <a:r>
              <a:rPr lang="fr-FR" sz="3400" dirty="0">
                <a:solidFill>
                  <a:schemeClr val="bg1"/>
                </a:solidFill>
                <a:latin typeface="Montserrat SemiBold" panose="00000700000000000000" pitchFamily="2" charset="0"/>
              </a:rPr>
              <a:t>. </a:t>
            </a:r>
            <a:r>
              <a:rPr lang="fr-FR" sz="34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Title</a:t>
            </a:r>
            <a:endParaRPr lang="fr-FR" sz="3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0203" y="4797152"/>
            <a:ext cx="11165003" cy="1500187"/>
          </a:xfrm>
        </p:spPr>
        <p:txBody>
          <a:bodyPr>
            <a:normAutofit/>
          </a:bodyPr>
          <a:lstStyle>
            <a:lvl1pPr marL="0" indent="0" algn="ctr">
              <a:buNone/>
              <a:defRPr lang="fr-FR" sz="3000" smtClean="0">
                <a:effectLst/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>
                <a:solidFill>
                  <a:srgbClr val="253345"/>
                </a:solidFill>
                <a:effectLst/>
                <a:latin typeface="Montserrat" charset="0"/>
              </a:rPr>
              <a:t>Click </a:t>
            </a:r>
            <a:r>
              <a:rPr lang="fr-FR" dirty="0" err="1">
                <a:solidFill>
                  <a:srgbClr val="253345"/>
                </a:solidFill>
                <a:effectLst/>
                <a:latin typeface="Montserrat" charset="0"/>
              </a:rPr>
              <a:t>here</a:t>
            </a:r>
            <a:r>
              <a:rPr lang="fr-FR" dirty="0">
                <a:solidFill>
                  <a:srgbClr val="253345"/>
                </a:solidFill>
                <a:effectLst/>
                <a:latin typeface="Montserrat" charset="0"/>
              </a:rPr>
              <a:t> to </a:t>
            </a:r>
            <a:r>
              <a:rPr lang="fr-FR" dirty="0" err="1">
                <a:solidFill>
                  <a:srgbClr val="253345"/>
                </a:solidFill>
                <a:effectLst/>
                <a:latin typeface="Montserrat" charset="0"/>
              </a:rPr>
              <a:t>edit</a:t>
            </a:r>
            <a:r>
              <a:rPr lang="fr-FR" dirty="0">
                <a:solidFill>
                  <a:srgbClr val="253345"/>
                </a:solidFill>
                <a:effectLst/>
                <a:latin typeface="Montserrat" charset="0"/>
              </a:rPr>
              <a:t> the </a:t>
            </a:r>
            <a:r>
              <a:rPr lang="fr-FR" dirty="0" err="1">
                <a:solidFill>
                  <a:srgbClr val="253345"/>
                </a:solidFill>
                <a:effectLst/>
                <a:latin typeface="Montserrat" charset="0"/>
              </a:rPr>
              <a:t>name</a:t>
            </a:r>
            <a:r>
              <a:rPr lang="fr-FR" dirty="0">
                <a:solidFill>
                  <a:srgbClr val="253345"/>
                </a:solidFill>
                <a:effectLst/>
                <a:latin typeface="Montserrat" charset="0"/>
              </a:rPr>
              <a:t> of the speaker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34393DA-27B8-4540-968A-15D7B9EB4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0" b="19365"/>
          <a:stretch/>
        </p:blipFill>
        <p:spPr>
          <a:xfrm>
            <a:off x="3502562" y="230702"/>
            <a:ext cx="5336638" cy="32395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CABFC4-7673-4154-AA9B-7A23A75F71FA}"/>
              </a:ext>
            </a:extLst>
          </p:cNvPr>
          <p:cNvSpPr/>
          <p:nvPr userDrawn="1"/>
        </p:nvSpPr>
        <p:spPr>
          <a:xfrm>
            <a:off x="0" y="3602038"/>
            <a:ext cx="12192000" cy="103187"/>
          </a:xfrm>
          <a:prstGeom prst="rect">
            <a:avLst/>
          </a:prstGeom>
          <a:solidFill>
            <a:srgbClr val="FBDB06"/>
          </a:solidFill>
          <a:ln>
            <a:solidFill>
              <a:srgbClr val="FBD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empt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231967" y="6671901"/>
            <a:ext cx="1202073" cy="8843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7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615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8"/>
          <p:cNvSpPr>
            <a:spLocks noGrp="1"/>
          </p:cNvSpPr>
          <p:nvPr>
            <p:ph type="title"/>
          </p:nvPr>
        </p:nvSpPr>
        <p:spPr>
          <a:xfrm>
            <a:off x="698407" y="571499"/>
            <a:ext cx="10772963" cy="66896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20000"/>
              </a:lnSpc>
              <a:defRPr sz="2400" b="0" i="0">
                <a:solidFill>
                  <a:schemeClr val="accent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quarter" idx="12"/>
          </p:nvPr>
        </p:nvSpPr>
        <p:spPr>
          <a:xfrm>
            <a:off x="698407" y="1449388"/>
            <a:ext cx="10772963" cy="45751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31967" y="6671901"/>
            <a:ext cx="1202073" cy="8843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700" dirty="0">
                <a:solidFill>
                  <a:srgbClr val="454646"/>
                </a:solidFill>
                <a:latin typeface="Calibri Light" charset="0"/>
                <a:ea typeface="Calibri Light" charset="0"/>
                <a:cs typeface="Calibri Light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82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[without top bar versio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7"/>
          <p:cNvSpPr>
            <a:spLocks noGrp="1"/>
          </p:cNvSpPr>
          <p:nvPr>
            <p:ph type="title" hasCustomPrompt="1"/>
          </p:nvPr>
        </p:nvSpPr>
        <p:spPr>
          <a:xfrm>
            <a:off x="0" y="493680"/>
            <a:ext cx="12190413" cy="1244968"/>
          </a:xfrm>
          <a:prstGeom prst="rect">
            <a:avLst/>
          </a:prstGeom>
        </p:spPr>
        <p:txBody>
          <a:bodyPr lIns="540000" rIns="540000">
            <a:normAutofit/>
          </a:bodyPr>
          <a:lstStyle>
            <a:lvl1pPr>
              <a:defRPr sz="5999" b="1">
                <a:solidFill>
                  <a:srgbClr val="00A6FC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871817"/>
            <a:ext cx="12190412" cy="4372202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lnSpc>
                <a:spcPct val="110000"/>
              </a:lnSpc>
              <a:buClr>
                <a:srgbClr val="00A6FC"/>
              </a:buCl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buClr>
                <a:srgbClr val="00A6FC"/>
              </a:buClr>
              <a:defRPr sz="36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10000"/>
              </a:lnSpc>
              <a:buClr>
                <a:srgbClr val="00A6FC"/>
              </a:buClr>
              <a:defRPr sz="3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10000"/>
              </a:lnSpc>
              <a:buClr>
                <a:srgbClr val="00A6FC"/>
              </a:buClr>
              <a:defRPr sz="36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lnSpc>
                <a:spcPct val="110000"/>
              </a:lnSpc>
              <a:buClr>
                <a:srgbClr val="00A6FC"/>
              </a:buClr>
              <a:defRPr sz="36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  <a:lvl6pPr>
              <a:lnSpc>
                <a:spcPct val="110000"/>
              </a:lnSpc>
              <a:buClr>
                <a:srgbClr val="00A6FC"/>
              </a:buClr>
              <a:defRPr sz="3600">
                <a:solidFill>
                  <a:schemeClr val="bg1">
                    <a:lumMod val="50000"/>
                  </a:schemeClr>
                </a:solidFill>
              </a:defRPr>
            </a:lvl6pPr>
            <a:lvl7pPr>
              <a:lnSpc>
                <a:spcPct val="110000"/>
              </a:lnSpc>
              <a:buClr>
                <a:srgbClr val="00A6FC"/>
              </a:buClr>
              <a:defRPr sz="3600" i="0">
                <a:solidFill>
                  <a:schemeClr val="bg1">
                    <a:lumMod val="50000"/>
                  </a:schemeClr>
                </a:solidFill>
              </a:defRPr>
            </a:lvl7pPr>
            <a:lvl8pPr marL="3200080" indent="0">
              <a:lnSpc>
                <a:spcPct val="110000"/>
              </a:lnSpc>
              <a:buClr>
                <a:srgbClr val="00A6FC"/>
              </a:buClr>
              <a:buNone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7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637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-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B506F7-04CC-4B39-AEF6-B8E411FA9A00}"/>
              </a:ext>
            </a:extLst>
          </p:cNvPr>
          <p:cNvSpPr/>
          <p:nvPr userDrawn="1"/>
        </p:nvSpPr>
        <p:spPr>
          <a:xfrm>
            <a:off x="-1587" y="3611273"/>
            <a:ext cx="12192000" cy="3255962"/>
          </a:xfrm>
          <a:prstGeom prst="rect">
            <a:avLst/>
          </a:prstGeom>
          <a:solidFill>
            <a:srgbClr val="0E1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E1B2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0413" cy="2889528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Montserrat Medium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15208" y="3861048"/>
            <a:ext cx="7885842" cy="693606"/>
          </a:xfrm>
        </p:spPr>
        <p:txBody>
          <a:bodyPr>
            <a:normAutofit/>
          </a:bodyPr>
          <a:lstStyle>
            <a:lvl1pPr marL="0" indent="0" algn="ctr">
              <a:buNone/>
              <a:defRPr sz="3400" b="0" i="0" baseline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</a:lstStyle>
          <a:p>
            <a:pPr lvl="0"/>
            <a:r>
              <a:rPr lang="en-US" dirty="0"/>
              <a:t>Click to Edit Topic section focus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3621" y="4590363"/>
            <a:ext cx="7885842" cy="693606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 baseline="0">
                <a:solidFill>
                  <a:srgbClr val="3A4963">
                    <a:alpha val="50000"/>
                  </a:srgb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</a:lstStyle>
          <a:p>
            <a:pPr lvl="0"/>
            <a:r>
              <a:rPr lang="en-US" dirty="0"/>
              <a:t>Click to Edit Topic section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5208" y="5282148"/>
            <a:ext cx="7885842" cy="693606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 baseline="0">
                <a:solidFill>
                  <a:srgbClr val="3A4963">
                    <a:alpha val="50000"/>
                  </a:srgb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</a:lstStyle>
          <a:p>
            <a:pPr lvl="0"/>
            <a:r>
              <a:rPr lang="en-US" dirty="0"/>
              <a:t>Click to Edit Topic section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013455-E85D-48C4-89BB-7BE54348685A}"/>
              </a:ext>
            </a:extLst>
          </p:cNvPr>
          <p:cNvSpPr/>
          <p:nvPr userDrawn="1"/>
        </p:nvSpPr>
        <p:spPr>
          <a:xfrm>
            <a:off x="0" y="3602038"/>
            <a:ext cx="12192000" cy="103187"/>
          </a:xfrm>
          <a:prstGeom prst="rect">
            <a:avLst/>
          </a:prstGeom>
          <a:solidFill>
            <a:srgbClr val="FBDB06"/>
          </a:solidFill>
          <a:ln>
            <a:solidFill>
              <a:srgbClr val="FBD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31FAC63-1EB5-45EC-B801-7714D3768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66" y="3759672"/>
            <a:ext cx="3077234" cy="2996255"/>
          </a:xfrm>
          <a:prstGeom prst="rect">
            <a:avLst/>
          </a:prstGeom>
        </p:spPr>
      </p:pic>
      <p:pic>
        <p:nvPicPr>
          <p:cNvPr id="17" name="Picture 4" descr="Related image">
            <a:extLst>
              <a:ext uri="{FF2B5EF4-FFF2-40B4-BE49-F238E27FC236}">
                <a16:creationId xmlns:a16="http://schemas.microsoft.com/office/drawing/2014/main" id="{D57ED7C8-C2E5-4748-9579-1E1554EF65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1290166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DAAF6F-CD39-4F06-8A8D-9741F968A4F2}"/>
              </a:ext>
            </a:extLst>
          </p:cNvPr>
          <p:cNvSpPr/>
          <p:nvPr userDrawn="1"/>
        </p:nvSpPr>
        <p:spPr>
          <a:xfrm>
            <a:off x="-12001" y="-26933"/>
            <a:ext cx="12202413" cy="1223685"/>
          </a:xfrm>
          <a:prstGeom prst="rect">
            <a:avLst/>
          </a:prstGeom>
          <a:solidFill>
            <a:srgbClr val="0E1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E1B2D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190550" y="332656"/>
            <a:ext cx="9361040" cy="49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edit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D3AD919-AC70-4A77-A074-C4A2FA721243}"/>
              </a:ext>
            </a:extLst>
          </p:cNvPr>
          <p:cNvCxnSpPr/>
          <p:nvPr userDrawn="1"/>
        </p:nvCxnSpPr>
        <p:spPr>
          <a:xfrm>
            <a:off x="-13587" y="1196752"/>
            <a:ext cx="12204000" cy="0"/>
          </a:xfrm>
          <a:prstGeom prst="line">
            <a:avLst/>
          </a:prstGeom>
          <a:ln>
            <a:solidFill>
              <a:srgbClr val="FBDB0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D6CB1213-B0A0-40B2-B2A6-4B3F8AA71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" b="6947"/>
          <a:stretch/>
        </p:blipFill>
        <p:spPr>
          <a:xfrm>
            <a:off x="10847734" y="-26933"/>
            <a:ext cx="1344266" cy="1194939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FA072B75-CCC2-4CCD-B485-BD876BC5C15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2559" y="1340769"/>
            <a:ext cx="11665296" cy="489654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dirty="0"/>
              <a:t>Edit the </a:t>
            </a:r>
            <a:r>
              <a:rPr lang="fr-FR" dirty="0" err="1"/>
              <a:t>list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C5BAECCD-4F15-4648-B39D-C0E5F4A97BA4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2000" kern="1200">
                <a:solidFill>
                  <a:srgbClr val="0D285E"/>
                </a:solidFill>
                <a:latin typeface="Jenthill" panose="0200050300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Performance Advisory Council </a:t>
            </a:r>
            <a:r>
              <a:rPr lang="fr-FR" dirty="0">
                <a:solidFill>
                  <a:srgbClr val="FBDB06"/>
                </a:solidFill>
              </a:rPr>
              <a:t>2017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5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47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green [without top bar versio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7"/>
          <p:cNvSpPr>
            <a:spLocks noGrp="1"/>
          </p:cNvSpPr>
          <p:nvPr>
            <p:ph type="title" hasCustomPrompt="1"/>
          </p:nvPr>
        </p:nvSpPr>
        <p:spPr>
          <a:xfrm>
            <a:off x="0" y="493680"/>
            <a:ext cx="12190413" cy="1244968"/>
          </a:xfrm>
          <a:prstGeom prst="rect">
            <a:avLst/>
          </a:prstGeom>
        </p:spPr>
        <p:txBody>
          <a:bodyPr lIns="540000" rIns="540000">
            <a:normAutofit/>
          </a:bodyPr>
          <a:lstStyle>
            <a:lvl1pPr>
              <a:defRPr sz="5999" b="1">
                <a:solidFill>
                  <a:srgbClr val="92D050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871817"/>
            <a:ext cx="12190412" cy="4372202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lnSpc>
                <a:spcPct val="110000"/>
              </a:lnSpc>
              <a:buClr>
                <a:srgbClr val="92D050"/>
              </a:buCl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buClr>
                <a:srgbClr val="92D050"/>
              </a:buClr>
              <a:defRPr sz="36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10000"/>
              </a:lnSpc>
              <a:buClr>
                <a:srgbClr val="92D050"/>
              </a:buClr>
              <a:defRPr sz="3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10000"/>
              </a:lnSpc>
              <a:buClr>
                <a:srgbClr val="92D050"/>
              </a:buClr>
              <a:defRPr sz="36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lnSpc>
                <a:spcPct val="110000"/>
              </a:lnSpc>
              <a:buClr>
                <a:srgbClr val="92D050"/>
              </a:buClr>
              <a:defRPr sz="36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  <a:lvl6pPr>
              <a:lnSpc>
                <a:spcPct val="110000"/>
              </a:lnSpc>
              <a:buClr>
                <a:srgbClr val="92D050"/>
              </a:buClr>
              <a:defRPr sz="3600">
                <a:solidFill>
                  <a:schemeClr val="bg1">
                    <a:lumMod val="50000"/>
                  </a:schemeClr>
                </a:solidFill>
              </a:defRPr>
            </a:lvl6pPr>
            <a:lvl7pPr>
              <a:lnSpc>
                <a:spcPct val="110000"/>
              </a:lnSpc>
              <a:buClr>
                <a:srgbClr val="92D050"/>
              </a:buClr>
              <a:defRPr sz="3600" i="0">
                <a:solidFill>
                  <a:schemeClr val="bg1">
                    <a:lumMod val="50000"/>
                  </a:schemeClr>
                </a:solidFill>
              </a:defRPr>
            </a:lvl7pPr>
            <a:lvl8pPr marL="3200080" indent="0">
              <a:lnSpc>
                <a:spcPct val="110000"/>
              </a:lnSpc>
              <a:buClr>
                <a:srgbClr val="92D050"/>
              </a:buClr>
              <a:buNone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7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813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231968" y="6671902"/>
            <a:ext cx="1202073" cy="8843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527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7EA6-7589-486C-89CA-DFAC8D5DE3CD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5A0-6A7F-4640-866F-DA8418D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7EA6-7589-486C-89CA-DFAC8D5DE3CD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5A0-6A7F-4640-866F-DA8418D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041" y="404664"/>
            <a:ext cx="10971372" cy="59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2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6" r:id="rId3"/>
    <p:sldLayoutId id="2147483668" r:id="rId4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500" kern="1200" spc="-100" baseline="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FFC000"/>
        </a:buClr>
        <a:buSzPct val="85000"/>
        <a:buFont typeface="Arial" pitchFamily="34" charset="0"/>
        <a:buChar char="•"/>
        <a:defRPr sz="24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FFC000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FFC000"/>
        </a:buClr>
        <a:buSzPct val="90000"/>
        <a:buFont typeface="Arial" pitchFamily="34" charset="0"/>
        <a:buChar char="•"/>
        <a:defRPr sz="18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FFC000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2500171" y="5861153"/>
            <a:ext cx="18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736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40" r:id="rId2"/>
  </p:sldLayoutIdLst>
  <p:hf hdr="0" ftr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71" indent="-228571" algn="l" defTabSz="914286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4" indent="-228571" algn="l" defTabSz="914286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1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7EA6-7589-486C-89CA-DFAC8D5DE3CD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55A0-6A7F-4640-866F-DA8418D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2500170" y="5861154"/>
            <a:ext cx="18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solidFill>
                <a:srgbClr val="45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8" r:id="rId2"/>
  </p:sldLayoutIdLst>
  <p:hf hdr="0" ft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A6B5-4DF1-4EF8-A3DD-746C3C067B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7C7E-BC50-4F15-8A5D-D0839E9C3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1.png"/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tif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99B831-D3B1-4A14-AF9E-2F8125E51C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Dynatrace AI </a:t>
            </a:r>
            <a:r>
              <a:rPr lang="fr-FR" dirty="0" err="1"/>
              <a:t>Demystified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40C7F1E-B84B-4BD4-ACBB-6EC05EEFB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Andreas Grabner, @</a:t>
            </a:r>
            <a:r>
              <a:rPr lang="fr-FR" dirty="0" err="1"/>
              <a:t>grabnerandi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98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A7F317-D9B4-44DD-9BE3-FCFB81A6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6" y="938505"/>
            <a:ext cx="5519217" cy="238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BD2D86-3C63-4354-A138-08D535A6E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9"/>
          <a:stretch/>
        </p:blipFill>
        <p:spPr>
          <a:xfrm>
            <a:off x="335318" y="3711628"/>
            <a:ext cx="5573125" cy="298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2C0F9-4EED-4BFC-A42D-C506B9B99A2C}"/>
              </a:ext>
            </a:extLst>
          </p:cNvPr>
          <p:cNvSpPr/>
          <p:nvPr/>
        </p:nvSpPr>
        <p:spPr>
          <a:xfrm>
            <a:off x="2639273" y="165062"/>
            <a:ext cx="6527875" cy="5486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All Timeseries Data you can wish for </a:t>
            </a: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prstClr val="white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DCD8C-4BBB-4161-ABD0-53D9853F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209" y="935409"/>
            <a:ext cx="5999208" cy="252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BAF17D-26CB-4BC5-A3BD-EC1977F3B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12"/>
          <a:stretch/>
        </p:blipFill>
        <p:spPr>
          <a:xfrm>
            <a:off x="6006540" y="3684673"/>
            <a:ext cx="5991877" cy="300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39873-A80B-4BCA-A20D-6BBB4AE69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925" y="1713748"/>
            <a:ext cx="5569315" cy="321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FB24D8-BCC7-4EC2-81D1-27776355AF3D}"/>
              </a:ext>
            </a:extLst>
          </p:cNvPr>
          <p:cNvSpPr/>
          <p:nvPr/>
        </p:nvSpPr>
        <p:spPr>
          <a:xfrm>
            <a:off x="340844" y="946637"/>
            <a:ext cx="1535971" cy="3180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Network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567BA-A0E2-4BEF-8BF1-F8BCD5721CAC}"/>
              </a:ext>
            </a:extLst>
          </p:cNvPr>
          <p:cNvSpPr/>
          <p:nvPr/>
        </p:nvSpPr>
        <p:spPr>
          <a:xfrm>
            <a:off x="10462446" y="935408"/>
            <a:ext cx="1535971" cy="3180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Container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63E84B-B4DB-48DC-960E-2C871179C4C7}"/>
              </a:ext>
            </a:extLst>
          </p:cNvPr>
          <p:cNvSpPr/>
          <p:nvPr/>
        </p:nvSpPr>
        <p:spPr>
          <a:xfrm>
            <a:off x="346371" y="3711628"/>
            <a:ext cx="1535971" cy="3180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Servers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B5AAF1-0B2D-4C58-92EA-C8F5C0B808A0}"/>
              </a:ext>
            </a:extLst>
          </p:cNvPr>
          <p:cNvSpPr/>
          <p:nvPr/>
        </p:nvSpPr>
        <p:spPr>
          <a:xfrm>
            <a:off x="10452755" y="3679926"/>
            <a:ext cx="1535971" cy="3180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Hosts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D283B2-AEDD-408F-A978-E3DE85D6EBB2}"/>
              </a:ext>
            </a:extLst>
          </p:cNvPr>
          <p:cNvSpPr/>
          <p:nvPr/>
        </p:nvSpPr>
        <p:spPr>
          <a:xfrm>
            <a:off x="3368926" y="1713749"/>
            <a:ext cx="1535971" cy="3180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32910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BAFA-50BB-4B41-A2A4-7836D4AE6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" t="22001" r="2750" b="34600"/>
          <a:stretch/>
        </p:blipFill>
        <p:spPr>
          <a:xfrm>
            <a:off x="565192" y="870298"/>
            <a:ext cx="10958864" cy="279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C1480B-1609-4C68-80E9-A6A09CBEA5BE}"/>
              </a:ext>
            </a:extLst>
          </p:cNvPr>
          <p:cNvSpPr/>
          <p:nvPr/>
        </p:nvSpPr>
        <p:spPr>
          <a:xfrm>
            <a:off x="2639273" y="165062"/>
            <a:ext cx="6527875" cy="5486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Everything automatically baselined!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63F9B-D60B-4C32-A5D2-6D6F93C93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92"/>
          <a:stretch/>
        </p:blipFill>
        <p:spPr>
          <a:xfrm>
            <a:off x="565192" y="3844438"/>
            <a:ext cx="10958864" cy="283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6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27FFD-C166-4F95-8820-425D144A5676}"/>
              </a:ext>
            </a:extLst>
          </p:cNvPr>
          <p:cNvSpPr/>
          <p:nvPr/>
        </p:nvSpPr>
        <p:spPr>
          <a:xfrm>
            <a:off x="2639273" y="165062"/>
            <a:ext cx="6527875" cy="5486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Automated Log Analytics and Change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16722-ED58-4A53-84D1-7A6E2A91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34600" r="1962" b="8000"/>
          <a:stretch/>
        </p:blipFill>
        <p:spPr>
          <a:xfrm>
            <a:off x="239318" y="933049"/>
            <a:ext cx="10175806" cy="393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2411B-D282-437D-A017-4F5D5ED47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8" r="1449" b="14213"/>
          <a:stretch/>
        </p:blipFill>
        <p:spPr>
          <a:xfrm>
            <a:off x="5519217" y="4100988"/>
            <a:ext cx="6527875" cy="239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48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260">
            <a:extLst>
              <a:ext uri="{FF2B5EF4-FFF2-40B4-BE49-F238E27FC236}">
                <a16:creationId xmlns:a16="http://schemas.microsoft.com/office/drawing/2014/main" id="{1C69B227-E96E-4A9E-8729-E779B3F51359}"/>
              </a:ext>
            </a:extLst>
          </p:cNvPr>
          <p:cNvSpPr/>
          <p:nvPr/>
        </p:nvSpPr>
        <p:spPr>
          <a:xfrm>
            <a:off x="2414878" y="158142"/>
            <a:ext cx="2969234" cy="5486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</a:rPr>
              <a:t>Your Apps/Services</a:t>
            </a: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8F215E7F-5A3A-4914-A865-3060E85E3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45"/>
          <a:stretch/>
        </p:blipFill>
        <p:spPr>
          <a:xfrm>
            <a:off x="2447398" y="1847993"/>
            <a:ext cx="2881885" cy="3762702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B4EF2A9A-D156-4B2A-8532-A21372ABD38C}"/>
              </a:ext>
            </a:extLst>
          </p:cNvPr>
          <p:cNvGrpSpPr>
            <a:grpSpLocks/>
          </p:cNvGrpSpPr>
          <p:nvPr/>
        </p:nvGrpSpPr>
        <p:grpSpPr bwMode="auto">
          <a:xfrm>
            <a:off x="1007303" y="2991379"/>
            <a:ext cx="355554" cy="768251"/>
            <a:chOff x="4105" y="2387"/>
            <a:chExt cx="794" cy="1587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341F88ED-2FB9-4356-8E56-739C1E67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288"/>
              <a:ext cx="157" cy="636"/>
            </a:xfrm>
            <a:custGeom>
              <a:avLst/>
              <a:gdLst>
                <a:gd name="T0" fmla="*/ 5508 w 37"/>
                <a:gd name="T1" fmla="*/ 143821 h 164"/>
                <a:gd name="T2" fmla="*/ 0 w 37"/>
                <a:gd name="T3" fmla="*/ 15807 h 164"/>
                <a:gd name="T4" fmla="*/ 45373 w 37"/>
                <a:gd name="T5" fmla="*/ 0 h 164"/>
                <a:gd name="T6" fmla="*/ 50881 w 37"/>
                <a:gd name="T7" fmla="*/ 128887 h 164"/>
                <a:gd name="T8" fmla="*/ 5508 w 37"/>
                <a:gd name="T9" fmla="*/ 143821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64"/>
                <a:gd name="T17" fmla="*/ 37 w 37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64">
                  <a:moveTo>
                    <a:pt x="4" y="16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147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E2DC7C4D-1935-4F95-A077-7E926F9F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833"/>
              <a:ext cx="157" cy="480"/>
            </a:xfrm>
            <a:custGeom>
              <a:avLst/>
              <a:gdLst>
                <a:gd name="T0" fmla="*/ 4736 w 36"/>
                <a:gd name="T1" fmla="*/ 111309 h 123"/>
                <a:gd name="T2" fmla="*/ 0 w 36"/>
                <a:gd name="T3" fmla="*/ 17179 h 123"/>
                <a:gd name="T4" fmla="*/ 50685 w 36"/>
                <a:gd name="T5" fmla="*/ 0 h 123"/>
                <a:gd name="T6" fmla="*/ 56812 w 36"/>
                <a:gd name="T7" fmla="*/ 96035 h 123"/>
                <a:gd name="T8" fmla="*/ 4736 w 36"/>
                <a:gd name="T9" fmla="*/ 111309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23"/>
                <a:gd name="T17" fmla="*/ 36 w 3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23">
                  <a:moveTo>
                    <a:pt x="3" y="123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6" y="106"/>
                  </a:lnTo>
                  <a:lnTo>
                    <a:pt x="3" y="1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CB173BE-997B-4EA2-8BF5-DFE6981C4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924"/>
              <a:ext cx="173" cy="1050"/>
            </a:xfrm>
            <a:custGeom>
              <a:avLst/>
              <a:gdLst>
                <a:gd name="T0" fmla="*/ 10514 w 40"/>
                <a:gd name="T1" fmla="*/ 247412 h 268"/>
                <a:gd name="T2" fmla="*/ 0 w 40"/>
                <a:gd name="T3" fmla="*/ 15809 h 268"/>
                <a:gd name="T4" fmla="*/ 48297 w 40"/>
                <a:gd name="T5" fmla="*/ 0 h 268"/>
                <a:gd name="T6" fmla="*/ 60511 w 40"/>
                <a:gd name="T7" fmla="*/ 230694 h 268"/>
                <a:gd name="T8" fmla="*/ 10514 w 40"/>
                <a:gd name="T9" fmla="*/ 247412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68"/>
                <a:gd name="T17" fmla="*/ 40 w 4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68">
                  <a:moveTo>
                    <a:pt x="7" y="26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0" y="250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4BD1C7C6-EC74-4B9A-8778-B77D11F85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924"/>
              <a:ext cx="149" cy="513"/>
            </a:xfrm>
            <a:custGeom>
              <a:avLst/>
              <a:gdLst>
                <a:gd name="T0" fmla="*/ 5564 w 35"/>
                <a:gd name="T1" fmla="*/ 124375 h 130"/>
                <a:gd name="T2" fmla="*/ 0 w 35"/>
                <a:gd name="T3" fmla="*/ 16227 h 130"/>
                <a:gd name="T4" fmla="*/ 45977 w 35"/>
                <a:gd name="T5" fmla="*/ 0 h 130"/>
                <a:gd name="T6" fmla="*/ 48915 w 35"/>
                <a:gd name="T7" fmla="*/ 108148 h 130"/>
                <a:gd name="T8" fmla="*/ 5564 w 35"/>
                <a:gd name="T9" fmla="*/ 124375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30"/>
                <a:gd name="T17" fmla="*/ 35 w 3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30">
                  <a:moveTo>
                    <a:pt x="4" y="13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113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8B9699C5-23E8-4E43-8B87-FCAB90A9E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9" cy="107"/>
            </a:xfrm>
            <a:custGeom>
              <a:avLst/>
              <a:gdLst>
                <a:gd name="T0" fmla="*/ 2937 w 35"/>
                <a:gd name="T1" fmla="*/ 19836 h 29"/>
                <a:gd name="T2" fmla="*/ 0 w 35"/>
                <a:gd name="T3" fmla="*/ 10944 h 29"/>
                <a:gd name="T4" fmla="*/ 45977 w 35"/>
                <a:gd name="T5" fmla="*/ 0 h 29"/>
                <a:gd name="T6" fmla="*/ 48915 w 35"/>
                <a:gd name="T7" fmla="*/ 8139 h 29"/>
                <a:gd name="T8" fmla="*/ 2937 w 35"/>
                <a:gd name="T9" fmla="*/ 1983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6A7CD24B-B70A-4DBD-9EBF-D630BE9C1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99"/>
              <a:ext cx="149" cy="91"/>
            </a:xfrm>
            <a:custGeom>
              <a:avLst/>
              <a:gdLst>
                <a:gd name="T0" fmla="*/ 2937 w 35"/>
                <a:gd name="T1" fmla="*/ 18807 h 24"/>
                <a:gd name="T2" fmla="*/ 0 w 35"/>
                <a:gd name="T3" fmla="*/ 14059 h 24"/>
                <a:gd name="T4" fmla="*/ 45977 w 35"/>
                <a:gd name="T5" fmla="*/ 0 h 24"/>
                <a:gd name="T6" fmla="*/ 48915 w 35"/>
                <a:gd name="T7" fmla="*/ 5562 h 24"/>
                <a:gd name="T8" fmla="*/ 2937 w 35"/>
                <a:gd name="T9" fmla="*/ 188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2" y="2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E17B9929-7C71-4FE7-9F7F-2673EE3A1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0" cy="83"/>
            </a:xfrm>
            <a:custGeom>
              <a:avLst/>
              <a:gdLst>
                <a:gd name="T0" fmla="*/ 0 w 33"/>
                <a:gd name="T1" fmla="*/ 14103 h 23"/>
                <a:gd name="T2" fmla="*/ 0 w 33"/>
                <a:gd name="T3" fmla="*/ 9819 h 23"/>
                <a:gd name="T4" fmla="*/ 45356 w 33"/>
                <a:gd name="T5" fmla="*/ 0 h 23"/>
                <a:gd name="T6" fmla="*/ 45356 w 33"/>
                <a:gd name="T7" fmla="*/ 3060 h 23"/>
                <a:gd name="T8" fmla="*/ 0 w 33"/>
                <a:gd name="T9" fmla="*/ 1410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0" y="23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CD7BA8D-769E-4041-BD49-B60216533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8" cy="91"/>
            </a:xfrm>
            <a:custGeom>
              <a:avLst/>
              <a:gdLst>
                <a:gd name="T0" fmla="*/ 2575 w 35"/>
                <a:gd name="T1" fmla="*/ 22291 h 23"/>
                <a:gd name="T2" fmla="*/ 0 w 35"/>
                <a:gd name="T3" fmla="*/ 17409 h 23"/>
                <a:gd name="T4" fmla="*/ 43182 w 35"/>
                <a:gd name="T5" fmla="*/ 0 h 23"/>
                <a:gd name="T6" fmla="*/ 47330 w 35"/>
                <a:gd name="T7" fmla="*/ 6872 h 23"/>
                <a:gd name="T8" fmla="*/ 2575 w 35"/>
                <a:gd name="T9" fmla="*/ 2229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3"/>
                <a:gd name="T17" fmla="*/ 35 w 3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3">
                  <a:moveTo>
                    <a:pt x="2" y="23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7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DE757FFE-434D-4041-8DA4-8E124A83C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66"/>
              <a:ext cx="148" cy="75"/>
            </a:xfrm>
            <a:custGeom>
              <a:avLst/>
              <a:gdLst>
                <a:gd name="T0" fmla="*/ 1402 w 34"/>
                <a:gd name="T1" fmla="*/ 18201 h 19"/>
                <a:gd name="T2" fmla="*/ 0 w 34"/>
                <a:gd name="T3" fmla="*/ 16236 h 19"/>
                <a:gd name="T4" fmla="*/ 51709 w 34"/>
                <a:gd name="T5" fmla="*/ 0 h 19"/>
                <a:gd name="T6" fmla="*/ 53110 w 34"/>
                <a:gd name="T7" fmla="*/ 2897 h 19"/>
                <a:gd name="T8" fmla="*/ 140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80EACCD3-3F8D-4363-8083-C8D49480E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0" cy="83"/>
            </a:xfrm>
            <a:custGeom>
              <a:avLst/>
              <a:gdLst>
                <a:gd name="T0" fmla="*/ 1120 w 34"/>
                <a:gd name="T1" fmla="*/ 20244 h 21"/>
                <a:gd name="T2" fmla="*/ 0 w 34"/>
                <a:gd name="T3" fmla="*/ 17355 h 21"/>
                <a:gd name="T4" fmla="*/ 37981 w 34"/>
                <a:gd name="T5" fmla="*/ 0 h 21"/>
                <a:gd name="T6" fmla="*/ 40217 w 34"/>
                <a:gd name="T7" fmla="*/ 3889 h 21"/>
                <a:gd name="T8" fmla="*/ 1120 w 34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1"/>
                <a:gd name="T17" fmla="*/ 34 w 3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1">
                  <a:moveTo>
                    <a:pt x="1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A65682CB-9CEB-41BD-BDAE-52A0FF4FD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842"/>
              <a:ext cx="141" cy="82"/>
            </a:xfrm>
            <a:custGeom>
              <a:avLst/>
              <a:gdLst>
                <a:gd name="T0" fmla="*/ 2356 w 34"/>
                <a:gd name="T1" fmla="*/ 23165 h 20"/>
                <a:gd name="T2" fmla="*/ 0 w 34"/>
                <a:gd name="T3" fmla="*/ 19787 h 20"/>
                <a:gd name="T4" fmla="*/ 40517 w 34"/>
                <a:gd name="T5" fmla="*/ 0 h 20"/>
                <a:gd name="T6" fmla="*/ 41724 w 34"/>
                <a:gd name="T7" fmla="*/ 2271 h 20"/>
                <a:gd name="T8" fmla="*/ 2356 w 34"/>
                <a:gd name="T9" fmla="*/ 2316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2" y="2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72B51733-BC7B-44FC-8911-3FF53BB9A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3368 w 35"/>
                <a:gd name="T5" fmla="*/ 0 h 21"/>
                <a:gd name="T6" fmla="*/ 48915 w 35"/>
                <a:gd name="T7" fmla="*/ 3889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5" y="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BC127AA0-92A4-4BB6-B382-332E5D0CA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33"/>
              <a:ext cx="149" cy="75"/>
            </a:xfrm>
            <a:custGeom>
              <a:avLst/>
              <a:gdLst>
                <a:gd name="T0" fmla="*/ 1516 w 34"/>
                <a:gd name="T1" fmla="*/ 14824 h 20"/>
                <a:gd name="T2" fmla="*/ 0 w 34"/>
                <a:gd name="T3" fmla="*/ 14032 h 20"/>
                <a:gd name="T4" fmla="*/ 50165 w 34"/>
                <a:gd name="T5" fmla="*/ 0 h 20"/>
                <a:gd name="T6" fmla="*/ 54963 w 34"/>
                <a:gd name="T7" fmla="*/ 2168 h 20"/>
                <a:gd name="T8" fmla="*/ 151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654045FA-4AC2-4DD6-80AD-A0F3ACF7B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32" cy="83"/>
            </a:xfrm>
            <a:custGeom>
              <a:avLst/>
              <a:gdLst>
                <a:gd name="T0" fmla="*/ 1192 w 32"/>
                <a:gd name="T1" fmla="*/ 24593 h 20"/>
                <a:gd name="T2" fmla="*/ 0 w 32"/>
                <a:gd name="T3" fmla="*/ 22236 h 20"/>
                <a:gd name="T4" fmla="*/ 37059 w 32"/>
                <a:gd name="T5" fmla="*/ 0 h 20"/>
                <a:gd name="T6" fmla="*/ 38181 w 32"/>
                <a:gd name="T7" fmla="*/ 1224 h 20"/>
                <a:gd name="T8" fmla="*/ 1192 w 32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1" y="20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EBB3AEE-FE9F-47EE-89AB-A89F25D27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82"/>
            </a:xfrm>
            <a:custGeom>
              <a:avLst/>
              <a:gdLst>
                <a:gd name="T0" fmla="*/ 4701 w 34"/>
                <a:gd name="T1" fmla="*/ 15852 h 22"/>
                <a:gd name="T2" fmla="*/ 0 w 34"/>
                <a:gd name="T3" fmla="*/ 12949 h 22"/>
                <a:gd name="T4" fmla="*/ 51709 w 34"/>
                <a:gd name="T5" fmla="*/ 0 h 22"/>
                <a:gd name="T6" fmla="*/ 53110 w 34"/>
                <a:gd name="T7" fmla="*/ 2904 h 22"/>
                <a:gd name="T8" fmla="*/ 4701 w 34"/>
                <a:gd name="T9" fmla="*/ 158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"/>
                <a:gd name="T17" fmla="*/ 34 w 3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">
                  <a:moveTo>
                    <a:pt x="3" y="22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4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576B1FC0-7056-43EC-B28F-AC9AFB91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25"/>
              <a:ext cx="140" cy="74"/>
            </a:xfrm>
            <a:custGeom>
              <a:avLst/>
              <a:gdLst>
                <a:gd name="T0" fmla="*/ 2592 w 33"/>
                <a:gd name="T1" fmla="*/ 17020 h 19"/>
                <a:gd name="T2" fmla="*/ 0 w 33"/>
                <a:gd name="T3" fmla="*/ 14243 h 19"/>
                <a:gd name="T4" fmla="*/ 45356 w 33"/>
                <a:gd name="T5" fmla="*/ 0 h 19"/>
                <a:gd name="T6" fmla="*/ 45356 w 33"/>
                <a:gd name="T7" fmla="*/ 939 h 19"/>
                <a:gd name="T8" fmla="*/ 2592 w 33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9"/>
                <a:gd name="T17" fmla="*/ 33 w 3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9">
                  <a:moveTo>
                    <a:pt x="2" y="1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E1077E72-C428-4EF0-AAD7-17696368C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74"/>
            </a:xfrm>
            <a:custGeom>
              <a:avLst/>
              <a:gdLst>
                <a:gd name="T0" fmla="*/ 1402 w 34"/>
                <a:gd name="T1" fmla="*/ 17020 h 19"/>
                <a:gd name="T2" fmla="*/ 0 w 34"/>
                <a:gd name="T3" fmla="*/ 16124 h 19"/>
                <a:gd name="T4" fmla="*/ 51709 w 34"/>
                <a:gd name="T5" fmla="*/ 0 h 19"/>
                <a:gd name="T6" fmla="*/ 53110 w 34"/>
                <a:gd name="T7" fmla="*/ 2777 h 19"/>
                <a:gd name="T8" fmla="*/ 1402 w 34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3B05C735-E4EE-4FBE-8969-E1814A8D0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800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4674 w 35"/>
                <a:gd name="T5" fmla="*/ 0 h 21"/>
                <a:gd name="T6" fmla="*/ 48915 w 35"/>
                <a:gd name="T7" fmla="*/ 2905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006BA3E2-DA60-407C-BE9A-2D3AA8A0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66" cy="83"/>
            </a:xfrm>
            <a:custGeom>
              <a:avLst/>
              <a:gdLst>
                <a:gd name="T0" fmla="*/ 8937 w 37"/>
                <a:gd name="T1" fmla="*/ 20244 h 21"/>
                <a:gd name="T2" fmla="*/ 0 w 37"/>
                <a:gd name="T3" fmla="*/ 16355 h 21"/>
                <a:gd name="T4" fmla="*/ 59962 w 37"/>
                <a:gd name="T5" fmla="*/ 0 h 21"/>
                <a:gd name="T6" fmla="*/ 67270 w 37"/>
                <a:gd name="T7" fmla="*/ 2905 h 21"/>
                <a:gd name="T8" fmla="*/ 8937 w 37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1"/>
                <a:gd name="T17" fmla="*/ 37 w 3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1">
                  <a:moveTo>
                    <a:pt x="5" y="21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7C07A586-DB63-40C6-B8BC-32529D34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800"/>
              <a:ext cx="149" cy="75"/>
            </a:xfrm>
            <a:custGeom>
              <a:avLst/>
              <a:gdLst>
                <a:gd name="T0" fmla="*/ 3282 w 34"/>
                <a:gd name="T1" fmla="*/ 18201 h 19"/>
                <a:gd name="T2" fmla="*/ 0 w 34"/>
                <a:gd name="T3" fmla="*/ 15316 h 19"/>
                <a:gd name="T4" fmla="*/ 51681 w 34"/>
                <a:gd name="T5" fmla="*/ 0 h 19"/>
                <a:gd name="T6" fmla="*/ 54963 w 34"/>
                <a:gd name="T7" fmla="*/ 983 h 19"/>
                <a:gd name="T8" fmla="*/ 328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2" y="19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9C4285C5-AF80-4D19-99F8-81D3593F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58" cy="66"/>
            </a:xfrm>
            <a:custGeom>
              <a:avLst/>
              <a:gdLst>
                <a:gd name="T0" fmla="*/ 5787 w 35"/>
                <a:gd name="T1" fmla="*/ 11924 h 18"/>
                <a:gd name="T2" fmla="*/ 0 w 35"/>
                <a:gd name="T3" fmla="*/ 11187 h 18"/>
                <a:gd name="T4" fmla="*/ 61909 w 35"/>
                <a:gd name="T5" fmla="*/ 0 h 18"/>
                <a:gd name="T6" fmla="*/ 65597 w 35"/>
                <a:gd name="T7" fmla="*/ 1276 h 18"/>
                <a:gd name="T8" fmla="*/ 5787 w 35"/>
                <a:gd name="T9" fmla="*/ 1192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776BA71-13B7-4004-88A0-5A76D232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90" cy="83"/>
            </a:xfrm>
            <a:custGeom>
              <a:avLst/>
              <a:gdLst>
                <a:gd name="T0" fmla="*/ 16733 w 43"/>
                <a:gd name="T1" fmla="*/ 20244 h 21"/>
                <a:gd name="T2" fmla="*/ 0 w 43"/>
                <a:gd name="T3" fmla="*/ 16355 h 21"/>
                <a:gd name="T4" fmla="*/ 53748 w 43"/>
                <a:gd name="T5" fmla="*/ 0 h 21"/>
                <a:gd name="T6" fmla="*/ 72474 w 43"/>
                <a:gd name="T7" fmla="*/ 3889 h 21"/>
                <a:gd name="T8" fmla="*/ 16733 w 43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10" y="21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697E4A10-C121-4C99-9E8F-8A36AAF7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784"/>
              <a:ext cx="157" cy="74"/>
            </a:xfrm>
            <a:custGeom>
              <a:avLst/>
              <a:gdLst>
                <a:gd name="T0" fmla="*/ 4736 w 36"/>
                <a:gd name="T1" fmla="*/ 21127 h 18"/>
                <a:gd name="T2" fmla="*/ 0 w 36"/>
                <a:gd name="T3" fmla="*/ 21127 h 18"/>
                <a:gd name="T4" fmla="*/ 52093 w 36"/>
                <a:gd name="T5" fmla="*/ 0 h 18"/>
                <a:gd name="T6" fmla="*/ 56812 w 36"/>
                <a:gd name="T7" fmla="*/ 1114 h 18"/>
                <a:gd name="T8" fmla="*/ 4736 w 36"/>
                <a:gd name="T9" fmla="*/ 2112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A4D490A6-25F4-4A63-81AB-97F820CA0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775"/>
              <a:ext cx="149" cy="83"/>
            </a:xfrm>
            <a:custGeom>
              <a:avLst/>
              <a:gdLst>
                <a:gd name="T0" fmla="*/ 1516 w 34"/>
                <a:gd name="T1" fmla="*/ 24593 h 20"/>
                <a:gd name="T2" fmla="*/ 0 w 34"/>
                <a:gd name="T3" fmla="*/ 23439 h 20"/>
                <a:gd name="T4" fmla="*/ 50165 w 34"/>
                <a:gd name="T5" fmla="*/ 0 h 20"/>
                <a:gd name="T6" fmla="*/ 54963 w 34"/>
                <a:gd name="T7" fmla="*/ 2361 h 20"/>
                <a:gd name="T8" fmla="*/ 1516 w 34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2D2D995-4015-4042-A023-AD0A2B5F4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775"/>
              <a:ext cx="140" cy="75"/>
            </a:xfrm>
            <a:custGeom>
              <a:avLst/>
              <a:gdLst>
                <a:gd name="T0" fmla="*/ 3426 w 34"/>
                <a:gd name="T1" fmla="*/ 14824 h 20"/>
                <a:gd name="T2" fmla="*/ 0 w 34"/>
                <a:gd name="T3" fmla="*/ 13444 h 20"/>
                <a:gd name="T4" fmla="*/ 37981 w 34"/>
                <a:gd name="T5" fmla="*/ 0 h 20"/>
                <a:gd name="T6" fmla="*/ 40217 w 34"/>
                <a:gd name="T7" fmla="*/ 787 h 20"/>
                <a:gd name="T8" fmla="*/ 342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" y="20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DE84E156-23D6-4182-A12B-3CE0DCFD7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49" cy="67"/>
            </a:xfrm>
            <a:custGeom>
              <a:avLst/>
              <a:gdLst>
                <a:gd name="T0" fmla="*/ 4240 w 35"/>
                <a:gd name="T1" fmla="*/ 12842 h 18"/>
                <a:gd name="T2" fmla="*/ 0 w 35"/>
                <a:gd name="T3" fmla="*/ 12067 h 18"/>
                <a:gd name="T4" fmla="*/ 44674 w 35"/>
                <a:gd name="T5" fmla="*/ 0 h 18"/>
                <a:gd name="T6" fmla="*/ 48915 w 35"/>
                <a:gd name="T7" fmla="*/ 0 h 18"/>
                <a:gd name="T8" fmla="*/ 4240 w 35"/>
                <a:gd name="T9" fmla="*/ 1284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464348B-0A2E-40AD-91DC-CD3A6D9D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676"/>
              <a:ext cx="546" cy="166"/>
            </a:xfrm>
            <a:custGeom>
              <a:avLst/>
              <a:gdLst>
                <a:gd name="T0" fmla="*/ 139380 w 127"/>
                <a:gd name="T1" fmla="*/ 40508 h 42"/>
                <a:gd name="T2" fmla="*/ 0 w 127"/>
                <a:gd name="T3" fmla="*/ 17355 h 42"/>
                <a:gd name="T4" fmla="*/ 45451 w 127"/>
                <a:gd name="T5" fmla="*/ 0 h 42"/>
                <a:gd name="T6" fmla="*/ 186496 w 127"/>
                <a:gd name="T7" fmla="*/ 24133 h 42"/>
                <a:gd name="T8" fmla="*/ 139380 w 127"/>
                <a:gd name="T9" fmla="*/ 4050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2"/>
                <a:gd name="T17" fmla="*/ 127 w 1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2">
                  <a:moveTo>
                    <a:pt x="95" y="42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127" y="25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BDADDFD-FF1A-4DBC-9547-D8B9443A2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82" cy="75"/>
            </a:xfrm>
            <a:custGeom>
              <a:avLst/>
              <a:gdLst>
                <a:gd name="T0" fmla="*/ 16917 w 42"/>
                <a:gd name="T1" fmla="*/ 22571 h 18"/>
                <a:gd name="T2" fmla="*/ 0 w 42"/>
                <a:gd name="T3" fmla="*/ 22571 h 18"/>
                <a:gd name="T4" fmla="*/ 50457 w 42"/>
                <a:gd name="T5" fmla="*/ 0 h 18"/>
                <a:gd name="T6" fmla="*/ 64203 w 42"/>
                <a:gd name="T7" fmla="*/ 0 h 18"/>
                <a:gd name="T8" fmla="*/ 16917 w 42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"/>
                <a:gd name="T17" fmla="*/ 42 w 4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">
                  <a:moveTo>
                    <a:pt x="11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F8710CF-572D-4FF9-8130-7068AF74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676"/>
              <a:ext cx="165" cy="75"/>
            </a:xfrm>
            <a:custGeom>
              <a:avLst/>
              <a:gdLst>
                <a:gd name="T0" fmla="*/ 10640 w 37"/>
                <a:gd name="T1" fmla="*/ 22571 h 18"/>
                <a:gd name="T2" fmla="*/ 0 w 37"/>
                <a:gd name="T3" fmla="*/ 22571 h 18"/>
                <a:gd name="T4" fmla="*/ 58169 w 37"/>
                <a:gd name="T5" fmla="*/ 0 h 18"/>
                <a:gd name="T6" fmla="*/ 65269 w 37"/>
                <a:gd name="T7" fmla="*/ 0 h 18"/>
                <a:gd name="T8" fmla="*/ 10640 w 37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6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3FE62121-6955-4842-8694-C10413EDF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66" cy="75"/>
            </a:xfrm>
            <a:custGeom>
              <a:avLst/>
              <a:gdLst>
                <a:gd name="T0" fmla="*/ 7994 w 38"/>
                <a:gd name="T1" fmla="*/ 22571 h 18"/>
                <a:gd name="T2" fmla="*/ 0 w 38"/>
                <a:gd name="T3" fmla="*/ 22571 h 18"/>
                <a:gd name="T4" fmla="*/ 52439 w 38"/>
                <a:gd name="T5" fmla="*/ 0 h 18"/>
                <a:gd name="T6" fmla="*/ 60437 w 38"/>
                <a:gd name="T7" fmla="*/ 0 h 18"/>
                <a:gd name="T8" fmla="*/ 7994 w 38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5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CBD0BC4D-6720-451F-B70E-D55F9BF5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676"/>
              <a:ext cx="157" cy="75"/>
            </a:xfrm>
            <a:custGeom>
              <a:avLst/>
              <a:gdLst>
                <a:gd name="T0" fmla="*/ 4736 w 36"/>
                <a:gd name="T1" fmla="*/ 13444 h 20"/>
                <a:gd name="T2" fmla="*/ 0 w 36"/>
                <a:gd name="T3" fmla="*/ 14824 h 20"/>
                <a:gd name="T4" fmla="*/ 52093 w 36"/>
                <a:gd name="T5" fmla="*/ 787 h 20"/>
                <a:gd name="T6" fmla="*/ 56812 w 36"/>
                <a:gd name="T7" fmla="*/ 0 h 20"/>
                <a:gd name="T8" fmla="*/ 4736 w 36"/>
                <a:gd name="T9" fmla="*/ 1344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3" y="18"/>
                  </a:moveTo>
                  <a:lnTo>
                    <a:pt x="0" y="20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88FF90C5-E5FD-4AEA-A6D9-1EF19697C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751"/>
              <a:ext cx="662" cy="1223"/>
            </a:xfrm>
            <a:custGeom>
              <a:avLst/>
              <a:gdLst>
                <a:gd name="T0" fmla="*/ 59217 w 153"/>
                <a:gd name="T1" fmla="*/ 262583 h 314"/>
                <a:gd name="T2" fmla="*/ 115339 w 153"/>
                <a:gd name="T3" fmla="*/ 270622 h 314"/>
                <a:gd name="T4" fmla="*/ 109351 w 153"/>
                <a:gd name="T5" fmla="*/ 139917 h 314"/>
                <a:gd name="T6" fmla="*/ 125806 w 153"/>
                <a:gd name="T7" fmla="*/ 142464 h 314"/>
                <a:gd name="T8" fmla="*/ 131799 w 153"/>
                <a:gd name="T9" fmla="*/ 272503 h 314"/>
                <a:gd name="T10" fmla="*/ 188168 w 153"/>
                <a:gd name="T11" fmla="*/ 281422 h 314"/>
                <a:gd name="T12" fmla="*/ 177308 w 153"/>
                <a:gd name="T13" fmla="*/ 56371 h 314"/>
                <a:gd name="T14" fmla="*/ 186463 w 153"/>
                <a:gd name="T15" fmla="*/ 57314 h 314"/>
                <a:gd name="T16" fmla="*/ 189626 w 153"/>
                <a:gd name="T17" fmla="*/ 152326 h 314"/>
                <a:gd name="T18" fmla="*/ 231994 w 153"/>
                <a:gd name="T19" fmla="*/ 157876 h 314"/>
                <a:gd name="T20" fmla="*/ 226075 w 153"/>
                <a:gd name="T21" fmla="*/ 56371 h 314"/>
                <a:gd name="T22" fmla="*/ 222912 w 153"/>
                <a:gd name="T23" fmla="*/ 44904 h 314"/>
                <a:gd name="T24" fmla="*/ 219767 w 153"/>
                <a:gd name="T25" fmla="*/ 40293 h 314"/>
                <a:gd name="T26" fmla="*/ 216924 w 153"/>
                <a:gd name="T27" fmla="*/ 37757 h 314"/>
                <a:gd name="T28" fmla="*/ 213757 w 153"/>
                <a:gd name="T29" fmla="*/ 34984 h 314"/>
                <a:gd name="T30" fmla="*/ 209227 w 153"/>
                <a:gd name="T31" fmla="*/ 31311 h 314"/>
                <a:gd name="T32" fmla="*/ 206064 w 153"/>
                <a:gd name="T33" fmla="*/ 28779 h 314"/>
                <a:gd name="T34" fmla="*/ 198708 w 153"/>
                <a:gd name="T35" fmla="*/ 25107 h 314"/>
                <a:gd name="T36" fmla="*/ 183638 w 153"/>
                <a:gd name="T37" fmla="*/ 21391 h 314"/>
                <a:gd name="T38" fmla="*/ 39279 w 153"/>
                <a:gd name="T39" fmla="*/ 0 h 314"/>
                <a:gd name="T40" fmla="*/ 22763 w 153"/>
                <a:gd name="T41" fmla="*/ 0 h 314"/>
                <a:gd name="T42" fmla="*/ 18233 w 153"/>
                <a:gd name="T43" fmla="*/ 1834 h 314"/>
                <a:gd name="T44" fmla="*/ 16849 w 153"/>
                <a:gd name="T45" fmla="*/ 2777 h 314"/>
                <a:gd name="T46" fmla="*/ 12223 w 153"/>
                <a:gd name="T47" fmla="*/ 6205 h 314"/>
                <a:gd name="T48" fmla="*/ 10523 w 153"/>
                <a:gd name="T49" fmla="*/ 9862 h 314"/>
                <a:gd name="T50" fmla="*/ 5993 w 153"/>
                <a:gd name="T51" fmla="*/ 12651 h 314"/>
                <a:gd name="T52" fmla="*/ 1385 w 153"/>
                <a:gd name="T53" fmla="*/ 15186 h 314"/>
                <a:gd name="T54" fmla="*/ 1385 w 153"/>
                <a:gd name="T55" fmla="*/ 19798 h 314"/>
                <a:gd name="T56" fmla="*/ 0 w 153"/>
                <a:gd name="T57" fmla="*/ 30372 h 314"/>
                <a:gd name="T58" fmla="*/ 3163 w 153"/>
                <a:gd name="T59" fmla="*/ 125443 h 314"/>
                <a:gd name="T60" fmla="*/ 45531 w 153"/>
                <a:gd name="T61" fmla="*/ 130055 h 314"/>
                <a:gd name="T62" fmla="*/ 40979 w 153"/>
                <a:gd name="T63" fmla="*/ 36819 h 314"/>
                <a:gd name="T64" fmla="*/ 46989 w 153"/>
                <a:gd name="T65" fmla="*/ 37757 h 314"/>
                <a:gd name="T66" fmla="*/ 59217 w 153"/>
                <a:gd name="T67" fmla="*/ 262583 h 3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14"/>
                <a:gd name="T104" fmla="*/ 153 w 153"/>
                <a:gd name="T105" fmla="*/ 314 h 3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14">
                  <a:moveTo>
                    <a:pt x="39" y="293"/>
                  </a:moveTo>
                  <a:lnTo>
                    <a:pt x="76" y="302"/>
                  </a:lnTo>
                  <a:lnTo>
                    <a:pt x="72" y="156"/>
                  </a:lnTo>
                  <a:lnTo>
                    <a:pt x="83" y="159"/>
                  </a:lnTo>
                  <a:lnTo>
                    <a:pt x="87" y="304"/>
                  </a:lnTo>
                  <a:lnTo>
                    <a:pt x="124" y="314"/>
                  </a:lnTo>
                  <a:lnTo>
                    <a:pt x="117" y="63"/>
                  </a:lnTo>
                  <a:lnTo>
                    <a:pt x="123" y="64"/>
                  </a:lnTo>
                  <a:lnTo>
                    <a:pt x="125" y="170"/>
                  </a:lnTo>
                  <a:lnTo>
                    <a:pt x="153" y="176"/>
                  </a:lnTo>
                  <a:lnTo>
                    <a:pt x="149" y="63"/>
                  </a:lnTo>
                  <a:lnTo>
                    <a:pt x="147" y="50"/>
                  </a:lnTo>
                  <a:lnTo>
                    <a:pt x="145" y="45"/>
                  </a:lnTo>
                  <a:lnTo>
                    <a:pt x="143" y="42"/>
                  </a:lnTo>
                  <a:lnTo>
                    <a:pt x="141" y="39"/>
                  </a:lnTo>
                  <a:lnTo>
                    <a:pt x="138" y="35"/>
                  </a:lnTo>
                  <a:lnTo>
                    <a:pt x="136" y="32"/>
                  </a:lnTo>
                  <a:lnTo>
                    <a:pt x="131" y="28"/>
                  </a:lnTo>
                  <a:lnTo>
                    <a:pt x="121" y="2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0" y="34"/>
                  </a:lnTo>
                  <a:lnTo>
                    <a:pt x="2" y="140"/>
                  </a:lnTo>
                  <a:lnTo>
                    <a:pt x="30" y="145"/>
                  </a:lnTo>
                  <a:lnTo>
                    <a:pt x="27" y="41"/>
                  </a:lnTo>
                  <a:lnTo>
                    <a:pt x="31" y="42"/>
                  </a:lnTo>
                  <a:lnTo>
                    <a:pt x="39" y="293"/>
                  </a:lnTo>
                  <a:close/>
                </a:path>
              </a:pathLst>
            </a:custGeom>
            <a:gradFill rotWithShape="1">
              <a:gsLst>
                <a:gs pos="0">
                  <a:srgbClr val="578FB5"/>
                </a:gs>
                <a:gs pos="100000">
                  <a:srgbClr val="243B4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38" name="Picture 42">
              <a:extLst>
                <a:ext uri="{FF2B5EF4-FFF2-40B4-BE49-F238E27FC236}">
                  <a16:creationId xmlns:a16="http://schemas.microsoft.com/office/drawing/2014/main" id="{CEBE6B6F-D0FF-4B8D-A275-FF322A13C2E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2387"/>
              <a:ext cx="529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45">
            <a:extLst>
              <a:ext uri="{FF2B5EF4-FFF2-40B4-BE49-F238E27FC236}">
                <a16:creationId xmlns:a16="http://schemas.microsoft.com/office/drawing/2014/main" id="{6CE90F89-32A1-47E6-ACF5-9550B9FA95E7}"/>
              </a:ext>
            </a:extLst>
          </p:cNvPr>
          <p:cNvGrpSpPr>
            <a:grpSpLocks/>
          </p:cNvGrpSpPr>
          <p:nvPr/>
        </p:nvGrpSpPr>
        <p:grpSpPr bwMode="auto">
          <a:xfrm>
            <a:off x="565791" y="2798787"/>
            <a:ext cx="355554" cy="768249"/>
            <a:chOff x="4105" y="2387"/>
            <a:chExt cx="794" cy="1587"/>
          </a:xfrm>
        </p:grpSpPr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1FDA6D9E-BC6C-435D-B46C-0C996CE1F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288"/>
              <a:ext cx="157" cy="636"/>
            </a:xfrm>
            <a:custGeom>
              <a:avLst/>
              <a:gdLst>
                <a:gd name="T0" fmla="*/ 5508 w 37"/>
                <a:gd name="T1" fmla="*/ 143821 h 164"/>
                <a:gd name="T2" fmla="*/ 0 w 37"/>
                <a:gd name="T3" fmla="*/ 15807 h 164"/>
                <a:gd name="T4" fmla="*/ 45373 w 37"/>
                <a:gd name="T5" fmla="*/ 0 h 164"/>
                <a:gd name="T6" fmla="*/ 50881 w 37"/>
                <a:gd name="T7" fmla="*/ 128887 h 164"/>
                <a:gd name="T8" fmla="*/ 5508 w 37"/>
                <a:gd name="T9" fmla="*/ 143821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64"/>
                <a:gd name="T17" fmla="*/ 37 w 37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64">
                  <a:moveTo>
                    <a:pt x="4" y="16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147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E1496C4B-51CE-460B-9B36-9F5AE0B79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833"/>
              <a:ext cx="157" cy="480"/>
            </a:xfrm>
            <a:custGeom>
              <a:avLst/>
              <a:gdLst>
                <a:gd name="T0" fmla="*/ 4736 w 36"/>
                <a:gd name="T1" fmla="*/ 111309 h 123"/>
                <a:gd name="T2" fmla="*/ 0 w 36"/>
                <a:gd name="T3" fmla="*/ 17179 h 123"/>
                <a:gd name="T4" fmla="*/ 50685 w 36"/>
                <a:gd name="T5" fmla="*/ 0 h 123"/>
                <a:gd name="T6" fmla="*/ 56812 w 36"/>
                <a:gd name="T7" fmla="*/ 96035 h 123"/>
                <a:gd name="T8" fmla="*/ 4736 w 36"/>
                <a:gd name="T9" fmla="*/ 111309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23"/>
                <a:gd name="T17" fmla="*/ 36 w 3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23">
                  <a:moveTo>
                    <a:pt x="3" y="123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6" y="106"/>
                  </a:lnTo>
                  <a:lnTo>
                    <a:pt x="3" y="1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861157A9-2294-4C5F-B80F-E315CE535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924"/>
              <a:ext cx="173" cy="1050"/>
            </a:xfrm>
            <a:custGeom>
              <a:avLst/>
              <a:gdLst>
                <a:gd name="T0" fmla="*/ 10514 w 40"/>
                <a:gd name="T1" fmla="*/ 247412 h 268"/>
                <a:gd name="T2" fmla="*/ 0 w 40"/>
                <a:gd name="T3" fmla="*/ 15809 h 268"/>
                <a:gd name="T4" fmla="*/ 48297 w 40"/>
                <a:gd name="T5" fmla="*/ 0 h 268"/>
                <a:gd name="T6" fmla="*/ 60511 w 40"/>
                <a:gd name="T7" fmla="*/ 230694 h 268"/>
                <a:gd name="T8" fmla="*/ 10514 w 40"/>
                <a:gd name="T9" fmla="*/ 247412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68"/>
                <a:gd name="T17" fmla="*/ 40 w 4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68">
                  <a:moveTo>
                    <a:pt x="7" y="26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0" y="250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5CB06C2D-C1F8-4D23-988C-D6593981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924"/>
              <a:ext cx="149" cy="513"/>
            </a:xfrm>
            <a:custGeom>
              <a:avLst/>
              <a:gdLst>
                <a:gd name="T0" fmla="*/ 5564 w 35"/>
                <a:gd name="T1" fmla="*/ 124375 h 130"/>
                <a:gd name="T2" fmla="*/ 0 w 35"/>
                <a:gd name="T3" fmla="*/ 16227 h 130"/>
                <a:gd name="T4" fmla="*/ 45977 w 35"/>
                <a:gd name="T5" fmla="*/ 0 h 130"/>
                <a:gd name="T6" fmla="*/ 48915 w 35"/>
                <a:gd name="T7" fmla="*/ 108148 h 130"/>
                <a:gd name="T8" fmla="*/ 5564 w 35"/>
                <a:gd name="T9" fmla="*/ 124375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30"/>
                <a:gd name="T17" fmla="*/ 35 w 3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30">
                  <a:moveTo>
                    <a:pt x="4" y="13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113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869FC747-58C2-4B89-A993-FE247DE22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9" cy="107"/>
            </a:xfrm>
            <a:custGeom>
              <a:avLst/>
              <a:gdLst>
                <a:gd name="T0" fmla="*/ 2937 w 35"/>
                <a:gd name="T1" fmla="*/ 19836 h 29"/>
                <a:gd name="T2" fmla="*/ 0 w 35"/>
                <a:gd name="T3" fmla="*/ 10944 h 29"/>
                <a:gd name="T4" fmla="*/ 45977 w 35"/>
                <a:gd name="T5" fmla="*/ 0 h 29"/>
                <a:gd name="T6" fmla="*/ 48915 w 35"/>
                <a:gd name="T7" fmla="*/ 8139 h 29"/>
                <a:gd name="T8" fmla="*/ 2937 w 35"/>
                <a:gd name="T9" fmla="*/ 1983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4AF0CF11-0A87-4497-85DF-494707144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99"/>
              <a:ext cx="149" cy="91"/>
            </a:xfrm>
            <a:custGeom>
              <a:avLst/>
              <a:gdLst>
                <a:gd name="T0" fmla="*/ 2937 w 35"/>
                <a:gd name="T1" fmla="*/ 18807 h 24"/>
                <a:gd name="T2" fmla="*/ 0 w 35"/>
                <a:gd name="T3" fmla="*/ 14059 h 24"/>
                <a:gd name="T4" fmla="*/ 45977 w 35"/>
                <a:gd name="T5" fmla="*/ 0 h 24"/>
                <a:gd name="T6" fmla="*/ 48915 w 35"/>
                <a:gd name="T7" fmla="*/ 5562 h 24"/>
                <a:gd name="T8" fmla="*/ 2937 w 35"/>
                <a:gd name="T9" fmla="*/ 188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2" y="2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F4B4B1BC-2BDC-4765-94E7-9887820D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0" cy="83"/>
            </a:xfrm>
            <a:custGeom>
              <a:avLst/>
              <a:gdLst>
                <a:gd name="T0" fmla="*/ 0 w 33"/>
                <a:gd name="T1" fmla="*/ 14103 h 23"/>
                <a:gd name="T2" fmla="*/ 0 w 33"/>
                <a:gd name="T3" fmla="*/ 9819 h 23"/>
                <a:gd name="T4" fmla="*/ 45356 w 33"/>
                <a:gd name="T5" fmla="*/ 0 h 23"/>
                <a:gd name="T6" fmla="*/ 45356 w 33"/>
                <a:gd name="T7" fmla="*/ 3060 h 23"/>
                <a:gd name="T8" fmla="*/ 0 w 33"/>
                <a:gd name="T9" fmla="*/ 1410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0" y="23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61436D9A-CA0B-48F6-8FD0-EC4DAAE7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8" cy="91"/>
            </a:xfrm>
            <a:custGeom>
              <a:avLst/>
              <a:gdLst>
                <a:gd name="T0" fmla="*/ 2575 w 35"/>
                <a:gd name="T1" fmla="*/ 22291 h 23"/>
                <a:gd name="T2" fmla="*/ 0 w 35"/>
                <a:gd name="T3" fmla="*/ 17409 h 23"/>
                <a:gd name="T4" fmla="*/ 43182 w 35"/>
                <a:gd name="T5" fmla="*/ 0 h 23"/>
                <a:gd name="T6" fmla="*/ 47330 w 35"/>
                <a:gd name="T7" fmla="*/ 6872 h 23"/>
                <a:gd name="T8" fmla="*/ 2575 w 35"/>
                <a:gd name="T9" fmla="*/ 2229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3"/>
                <a:gd name="T17" fmla="*/ 35 w 3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3">
                  <a:moveTo>
                    <a:pt x="2" y="23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7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5D3EB397-9382-42AC-9692-95309AAA8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66"/>
              <a:ext cx="148" cy="75"/>
            </a:xfrm>
            <a:custGeom>
              <a:avLst/>
              <a:gdLst>
                <a:gd name="T0" fmla="*/ 1402 w 34"/>
                <a:gd name="T1" fmla="*/ 18201 h 19"/>
                <a:gd name="T2" fmla="*/ 0 w 34"/>
                <a:gd name="T3" fmla="*/ 16236 h 19"/>
                <a:gd name="T4" fmla="*/ 51709 w 34"/>
                <a:gd name="T5" fmla="*/ 0 h 19"/>
                <a:gd name="T6" fmla="*/ 53110 w 34"/>
                <a:gd name="T7" fmla="*/ 2897 h 19"/>
                <a:gd name="T8" fmla="*/ 140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F48A5845-50F0-473A-BA65-92F7195AA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0" cy="83"/>
            </a:xfrm>
            <a:custGeom>
              <a:avLst/>
              <a:gdLst>
                <a:gd name="T0" fmla="*/ 1120 w 34"/>
                <a:gd name="T1" fmla="*/ 20244 h 21"/>
                <a:gd name="T2" fmla="*/ 0 w 34"/>
                <a:gd name="T3" fmla="*/ 17355 h 21"/>
                <a:gd name="T4" fmla="*/ 37981 w 34"/>
                <a:gd name="T5" fmla="*/ 0 h 21"/>
                <a:gd name="T6" fmla="*/ 40217 w 34"/>
                <a:gd name="T7" fmla="*/ 3889 h 21"/>
                <a:gd name="T8" fmla="*/ 1120 w 34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1"/>
                <a:gd name="T17" fmla="*/ 34 w 3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1">
                  <a:moveTo>
                    <a:pt x="1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90C216E2-FA2E-4F6A-AF47-70172A530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842"/>
              <a:ext cx="141" cy="82"/>
            </a:xfrm>
            <a:custGeom>
              <a:avLst/>
              <a:gdLst>
                <a:gd name="T0" fmla="*/ 2356 w 34"/>
                <a:gd name="T1" fmla="*/ 23165 h 20"/>
                <a:gd name="T2" fmla="*/ 0 w 34"/>
                <a:gd name="T3" fmla="*/ 19787 h 20"/>
                <a:gd name="T4" fmla="*/ 40517 w 34"/>
                <a:gd name="T5" fmla="*/ 0 h 20"/>
                <a:gd name="T6" fmla="*/ 41724 w 34"/>
                <a:gd name="T7" fmla="*/ 2271 h 20"/>
                <a:gd name="T8" fmla="*/ 2356 w 34"/>
                <a:gd name="T9" fmla="*/ 2316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2" y="2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1" name="Freeform 57">
              <a:extLst>
                <a:ext uri="{FF2B5EF4-FFF2-40B4-BE49-F238E27FC236}">
                  <a16:creationId xmlns:a16="http://schemas.microsoft.com/office/drawing/2014/main" id="{BD42CE21-A9DE-4A58-99EC-54604CA95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3368 w 35"/>
                <a:gd name="T5" fmla="*/ 0 h 21"/>
                <a:gd name="T6" fmla="*/ 48915 w 35"/>
                <a:gd name="T7" fmla="*/ 3889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5" y="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6C16DBE5-D163-4670-9494-F3185A4F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33"/>
              <a:ext cx="149" cy="75"/>
            </a:xfrm>
            <a:custGeom>
              <a:avLst/>
              <a:gdLst>
                <a:gd name="T0" fmla="*/ 1516 w 34"/>
                <a:gd name="T1" fmla="*/ 14824 h 20"/>
                <a:gd name="T2" fmla="*/ 0 w 34"/>
                <a:gd name="T3" fmla="*/ 14032 h 20"/>
                <a:gd name="T4" fmla="*/ 50165 w 34"/>
                <a:gd name="T5" fmla="*/ 0 h 20"/>
                <a:gd name="T6" fmla="*/ 54963 w 34"/>
                <a:gd name="T7" fmla="*/ 2168 h 20"/>
                <a:gd name="T8" fmla="*/ 151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984E9201-5879-4F6B-8A0F-C9F3A9EE5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32" cy="83"/>
            </a:xfrm>
            <a:custGeom>
              <a:avLst/>
              <a:gdLst>
                <a:gd name="T0" fmla="*/ 1192 w 32"/>
                <a:gd name="T1" fmla="*/ 24593 h 20"/>
                <a:gd name="T2" fmla="*/ 0 w 32"/>
                <a:gd name="T3" fmla="*/ 22236 h 20"/>
                <a:gd name="T4" fmla="*/ 37059 w 32"/>
                <a:gd name="T5" fmla="*/ 0 h 20"/>
                <a:gd name="T6" fmla="*/ 38181 w 32"/>
                <a:gd name="T7" fmla="*/ 1224 h 20"/>
                <a:gd name="T8" fmla="*/ 1192 w 32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1" y="20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2F0F0332-09A3-405A-91D3-2A47608BA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82"/>
            </a:xfrm>
            <a:custGeom>
              <a:avLst/>
              <a:gdLst>
                <a:gd name="T0" fmla="*/ 4701 w 34"/>
                <a:gd name="T1" fmla="*/ 15852 h 22"/>
                <a:gd name="T2" fmla="*/ 0 w 34"/>
                <a:gd name="T3" fmla="*/ 12949 h 22"/>
                <a:gd name="T4" fmla="*/ 51709 w 34"/>
                <a:gd name="T5" fmla="*/ 0 h 22"/>
                <a:gd name="T6" fmla="*/ 53110 w 34"/>
                <a:gd name="T7" fmla="*/ 2904 h 22"/>
                <a:gd name="T8" fmla="*/ 4701 w 34"/>
                <a:gd name="T9" fmla="*/ 158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"/>
                <a:gd name="T17" fmla="*/ 34 w 3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">
                  <a:moveTo>
                    <a:pt x="3" y="22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4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BA01BDEB-08F0-4E31-A1D4-BA090D213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25"/>
              <a:ext cx="140" cy="74"/>
            </a:xfrm>
            <a:custGeom>
              <a:avLst/>
              <a:gdLst>
                <a:gd name="T0" fmla="*/ 2592 w 33"/>
                <a:gd name="T1" fmla="*/ 17020 h 19"/>
                <a:gd name="T2" fmla="*/ 0 w 33"/>
                <a:gd name="T3" fmla="*/ 14243 h 19"/>
                <a:gd name="T4" fmla="*/ 45356 w 33"/>
                <a:gd name="T5" fmla="*/ 0 h 19"/>
                <a:gd name="T6" fmla="*/ 45356 w 33"/>
                <a:gd name="T7" fmla="*/ 939 h 19"/>
                <a:gd name="T8" fmla="*/ 2592 w 33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9"/>
                <a:gd name="T17" fmla="*/ 33 w 3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9">
                  <a:moveTo>
                    <a:pt x="2" y="1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61D03142-D5EB-4F10-BEF8-8D886ACE4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74"/>
            </a:xfrm>
            <a:custGeom>
              <a:avLst/>
              <a:gdLst>
                <a:gd name="T0" fmla="*/ 1402 w 34"/>
                <a:gd name="T1" fmla="*/ 17020 h 19"/>
                <a:gd name="T2" fmla="*/ 0 w 34"/>
                <a:gd name="T3" fmla="*/ 16124 h 19"/>
                <a:gd name="T4" fmla="*/ 51709 w 34"/>
                <a:gd name="T5" fmla="*/ 0 h 19"/>
                <a:gd name="T6" fmla="*/ 53110 w 34"/>
                <a:gd name="T7" fmla="*/ 2777 h 19"/>
                <a:gd name="T8" fmla="*/ 1402 w 34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12BD1D91-E6B4-4C67-A997-677A17AC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800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4674 w 35"/>
                <a:gd name="T5" fmla="*/ 0 h 21"/>
                <a:gd name="T6" fmla="*/ 48915 w 35"/>
                <a:gd name="T7" fmla="*/ 2905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B47C92A6-9D5E-4141-A720-14075D8D9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66" cy="83"/>
            </a:xfrm>
            <a:custGeom>
              <a:avLst/>
              <a:gdLst>
                <a:gd name="T0" fmla="*/ 8937 w 37"/>
                <a:gd name="T1" fmla="*/ 20244 h 21"/>
                <a:gd name="T2" fmla="*/ 0 w 37"/>
                <a:gd name="T3" fmla="*/ 16355 h 21"/>
                <a:gd name="T4" fmla="*/ 59962 w 37"/>
                <a:gd name="T5" fmla="*/ 0 h 21"/>
                <a:gd name="T6" fmla="*/ 67270 w 37"/>
                <a:gd name="T7" fmla="*/ 2905 h 21"/>
                <a:gd name="T8" fmla="*/ 8937 w 37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1"/>
                <a:gd name="T17" fmla="*/ 37 w 3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1">
                  <a:moveTo>
                    <a:pt x="5" y="21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46965E92-58B2-4D82-9F7D-DEA0DE10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800"/>
              <a:ext cx="149" cy="75"/>
            </a:xfrm>
            <a:custGeom>
              <a:avLst/>
              <a:gdLst>
                <a:gd name="T0" fmla="*/ 3282 w 34"/>
                <a:gd name="T1" fmla="*/ 18201 h 19"/>
                <a:gd name="T2" fmla="*/ 0 w 34"/>
                <a:gd name="T3" fmla="*/ 15316 h 19"/>
                <a:gd name="T4" fmla="*/ 51681 w 34"/>
                <a:gd name="T5" fmla="*/ 0 h 19"/>
                <a:gd name="T6" fmla="*/ 54963 w 34"/>
                <a:gd name="T7" fmla="*/ 983 h 19"/>
                <a:gd name="T8" fmla="*/ 328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2" y="19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B2E7A80C-80C3-4B01-95D5-28B770DC5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58" cy="66"/>
            </a:xfrm>
            <a:custGeom>
              <a:avLst/>
              <a:gdLst>
                <a:gd name="T0" fmla="*/ 5787 w 35"/>
                <a:gd name="T1" fmla="*/ 11924 h 18"/>
                <a:gd name="T2" fmla="*/ 0 w 35"/>
                <a:gd name="T3" fmla="*/ 11187 h 18"/>
                <a:gd name="T4" fmla="*/ 61909 w 35"/>
                <a:gd name="T5" fmla="*/ 0 h 18"/>
                <a:gd name="T6" fmla="*/ 65597 w 35"/>
                <a:gd name="T7" fmla="*/ 1276 h 18"/>
                <a:gd name="T8" fmla="*/ 5787 w 35"/>
                <a:gd name="T9" fmla="*/ 1192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5980C69E-B6D1-42C2-815F-E0444EBD1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90" cy="83"/>
            </a:xfrm>
            <a:custGeom>
              <a:avLst/>
              <a:gdLst>
                <a:gd name="T0" fmla="*/ 16733 w 43"/>
                <a:gd name="T1" fmla="*/ 20244 h 21"/>
                <a:gd name="T2" fmla="*/ 0 w 43"/>
                <a:gd name="T3" fmla="*/ 16355 h 21"/>
                <a:gd name="T4" fmla="*/ 53748 w 43"/>
                <a:gd name="T5" fmla="*/ 0 h 21"/>
                <a:gd name="T6" fmla="*/ 72474 w 43"/>
                <a:gd name="T7" fmla="*/ 3889 h 21"/>
                <a:gd name="T8" fmla="*/ 16733 w 43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10" y="21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FB514FF4-996B-4AA8-8CC1-621EE94A2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784"/>
              <a:ext cx="157" cy="74"/>
            </a:xfrm>
            <a:custGeom>
              <a:avLst/>
              <a:gdLst>
                <a:gd name="T0" fmla="*/ 4736 w 36"/>
                <a:gd name="T1" fmla="*/ 21127 h 18"/>
                <a:gd name="T2" fmla="*/ 0 w 36"/>
                <a:gd name="T3" fmla="*/ 21127 h 18"/>
                <a:gd name="T4" fmla="*/ 52093 w 36"/>
                <a:gd name="T5" fmla="*/ 0 h 18"/>
                <a:gd name="T6" fmla="*/ 56812 w 36"/>
                <a:gd name="T7" fmla="*/ 1114 h 18"/>
                <a:gd name="T8" fmla="*/ 4736 w 36"/>
                <a:gd name="T9" fmla="*/ 2112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C144A559-B6D2-4DE4-A3F1-E8C827916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775"/>
              <a:ext cx="149" cy="83"/>
            </a:xfrm>
            <a:custGeom>
              <a:avLst/>
              <a:gdLst>
                <a:gd name="T0" fmla="*/ 1516 w 34"/>
                <a:gd name="T1" fmla="*/ 24593 h 20"/>
                <a:gd name="T2" fmla="*/ 0 w 34"/>
                <a:gd name="T3" fmla="*/ 23439 h 20"/>
                <a:gd name="T4" fmla="*/ 50165 w 34"/>
                <a:gd name="T5" fmla="*/ 0 h 20"/>
                <a:gd name="T6" fmla="*/ 54963 w 34"/>
                <a:gd name="T7" fmla="*/ 2361 h 20"/>
                <a:gd name="T8" fmla="*/ 1516 w 34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3BED91DC-76BB-4358-8A8D-B01D79C0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775"/>
              <a:ext cx="140" cy="75"/>
            </a:xfrm>
            <a:custGeom>
              <a:avLst/>
              <a:gdLst>
                <a:gd name="T0" fmla="*/ 3426 w 34"/>
                <a:gd name="T1" fmla="*/ 14824 h 20"/>
                <a:gd name="T2" fmla="*/ 0 w 34"/>
                <a:gd name="T3" fmla="*/ 13444 h 20"/>
                <a:gd name="T4" fmla="*/ 37981 w 34"/>
                <a:gd name="T5" fmla="*/ 0 h 20"/>
                <a:gd name="T6" fmla="*/ 40217 w 34"/>
                <a:gd name="T7" fmla="*/ 787 h 20"/>
                <a:gd name="T8" fmla="*/ 342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" y="20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ACB9D456-9922-4B0D-99DF-65563CCA3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49" cy="67"/>
            </a:xfrm>
            <a:custGeom>
              <a:avLst/>
              <a:gdLst>
                <a:gd name="T0" fmla="*/ 4240 w 35"/>
                <a:gd name="T1" fmla="*/ 12842 h 18"/>
                <a:gd name="T2" fmla="*/ 0 w 35"/>
                <a:gd name="T3" fmla="*/ 12067 h 18"/>
                <a:gd name="T4" fmla="*/ 44674 w 35"/>
                <a:gd name="T5" fmla="*/ 0 h 18"/>
                <a:gd name="T6" fmla="*/ 48915 w 35"/>
                <a:gd name="T7" fmla="*/ 0 h 18"/>
                <a:gd name="T8" fmla="*/ 4240 w 35"/>
                <a:gd name="T9" fmla="*/ 1284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6" name="Freeform 72">
              <a:extLst>
                <a:ext uri="{FF2B5EF4-FFF2-40B4-BE49-F238E27FC236}">
                  <a16:creationId xmlns:a16="http://schemas.microsoft.com/office/drawing/2014/main" id="{35E9198F-60E5-4731-A52E-0D32E726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676"/>
              <a:ext cx="546" cy="166"/>
            </a:xfrm>
            <a:custGeom>
              <a:avLst/>
              <a:gdLst>
                <a:gd name="T0" fmla="*/ 139380 w 127"/>
                <a:gd name="T1" fmla="*/ 40508 h 42"/>
                <a:gd name="T2" fmla="*/ 0 w 127"/>
                <a:gd name="T3" fmla="*/ 17355 h 42"/>
                <a:gd name="T4" fmla="*/ 45451 w 127"/>
                <a:gd name="T5" fmla="*/ 0 h 42"/>
                <a:gd name="T6" fmla="*/ 186496 w 127"/>
                <a:gd name="T7" fmla="*/ 24133 h 42"/>
                <a:gd name="T8" fmla="*/ 139380 w 127"/>
                <a:gd name="T9" fmla="*/ 4050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2"/>
                <a:gd name="T17" fmla="*/ 127 w 1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2">
                  <a:moveTo>
                    <a:pt x="95" y="42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127" y="25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742B901A-78D9-4C5D-A8A0-209DDB1D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82" cy="75"/>
            </a:xfrm>
            <a:custGeom>
              <a:avLst/>
              <a:gdLst>
                <a:gd name="T0" fmla="*/ 16917 w 42"/>
                <a:gd name="T1" fmla="*/ 22571 h 18"/>
                <a:gd name="T2" fmla="*/ 0 w 42"/>
                <a:gd name="T3" fmla="*/ 22571 h 18"/>
                <a:gd name="T4" fmla="*/ 50457 w 42"/>
                <a:gd name="T5" fmla="*/ 0 h 18"/>
                <a:gd name="T6" fmla="*/ 64203 w 42"/>
                <a:gd name="T7" fmla="*/ 0 h 18"/>
                <a:gd name="T8" fmla="*/ 16917 w 42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"/>
                <a:gd name="T17" fmla="*/ 42 w 4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">
                  <a:moveTo>
                    <a:pt x="11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EB5AF53F-7136-4F93-8A6D-A32B6351C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676"/>
              <a:ext cx="165" cy="75"/>
            </a:xfrm>
            <a:custGeom>
              <a:avLst/>
              <a:gdLst>
                <a:gd name="T0" fmla="*/ 10640 w 37"/>
                <a:gd name="T1" fmla="*/ 22571 h 18"/>
                <a:gd name="T2" fmla="*/ 0 w 37"/>
                <a:gd name="T3" fmla="*/ 22571 h 18"/>
                <a:gd name="T4" fmla="*/ 58169 w 37"/>
                <a:gd name="T5" fmla="*/ 0 h 18"/>
                <a:gd name="T6" fmla="*/ 65269 w 37"/>
                <a:gd name="T7" fmla="*/ 0 h 18"/>
                <a:gd name="T8" fmla="*/ 10640 w 37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6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D0A92DD5-40C9-435A-B884-7FE739BE8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66" cy="75"/>
            </a:xfrm>
            <a:custGeom>
              <a:avLst/>
              <a:gdLst>
                <a:gd name="T0" fmla="*/ 7994 w 38"/>
                <a:gd name="T1" fmla="*/ 22571 h 18"/>
                <a:gd name="T2" fmla="*/ 0 w 38"/>
                <a:gd name="T3" fmla="*/ 22571 h 18"/>
                <a:gd name="T4" fmla="*/ 52439 w 38"/>
                <a:gd name="T5" fmla="*/ 0 h 18"/>
                <a:gd name="T6" fmla="*/ 60437 w 38"/>
                <a:gd name="T7" fmla="*/ 0 h 18"/>
                <a:gd name="T8" fmla="*/ 7994 w 38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5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70" name="Freeform 76">
              <a:extLst>
                <a:ext uri="{FF2B5EF4-FFF2-40B4-BE49-F238E27FC236}">
                  <a16:creationId xmlns:a16="http://schemas.microsoft.com/office/drawing/2014/main" id="{D9E32469-4782-4507-9740-A22450277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676"/>
              <a:ext cx="157" cy="75"/>
            </a:xfrm>
            <a:custGeom>
              <a:avLst/>
              <a:gdLst>
                <a:gd name="T0" fmla="*/ 4736 w 36"/>
                <a:gd name="T1" fmla="*/ 13444 h 20"/>
                <a:gd name="T2" fmla="*/ 0 w 36"/>
                <a:gd name="T3" fmla="*/ 14824 h 20"/>
                <a:gd name="T4" fmla="*/ 52093 w 36"/>
                <a:gd name="T5" fmla="*/ 787 h 20"/>
                <a:gd name="T6" fmla="*/ 56812 w 36"/>
                <a:gd name="T7" fmla="*/ 0 h 20"/>
                <a:gd name="T8" fmla="*/ 4736 w 36"/>
                <a:gd name="T9" fmla="*/ 1344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3" y="18"/>
                  </a:moveTo>
                  <a:lnTo>
                    <a:pt x="0" y="20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71" name="Freeform 77">
              <a:extLst>
                <a:ext uri="{FF2B5EF4-FFF2-40B4-BE49-F238E27FC236}">
                  <a16:creationId xmlns:a16="http://schemas.microsoft.com/office/drawing/2014/main" id="{BB3FD0B5-FC23-4139-940D-F5ACA8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751"/>
              <a:ext cx="662" cy="1223"/>
            </a:xfrm>
            <a:custGeom>
              <a:avLst/>
              <a:gdLst>
                <a:gd name="T0" fmla="*/ 59217 w 153"/>
                <a:gd name="T1" fmla="*/ 262583 h 314"/>
                <a:gd name="T2" fmla="*/ 115339 w 153"/>
                <a:gd name="T3" fmla="*/ 270622 h 314"/>
                <a:gd name="T4" fmla="*/ 109351 w 153"/>
                <a:gd name="T5" fmla="*/ 139917 h 314"/>
                <a:gd name="T6" fmla="*/ 125806 w 153"/>
                <a:gd name="T7" fmla="*/ 142464 h 314"/>
                <a:gd name="T8" fmla="*/ 131799 w 153"/>
                <a:gd name="T9" fmla="*/ 272503 h 314"/>
                <a:gd name="T10" fmla="*/ 188168 w 153"/>
                <a:gd name="T11" fmla="*/ 281422 h 314"/>
                <a:gd name="T12" fmla="*/ 177308 w 153"/>
                <a:gd name="T13" fmla="*/ 56371 h 314"/>
                <a:gd name="T14" fmla="*/ 186463 w 153"/>
                <a:gd name="T15" fmla="*/ 57314 h 314"/>
                <a:gd name="T16" fmla="*/ 189626 w 153"/>
                <a:gd name="T17" fmla="*/ 152326 h 314"/>
                <a:gd name="T18" fmla="*/ 231994 w 153"/>
                <a:gd name="T19" fmla="*/ 157876 h 314"/>
                <a:gd name="T20" fmla="*/ 226075 w 153"/>
                <a:gd name="T21" fmla="*/ 56371 h 314"/>
                <a:gd name="T22" fmla="*/ 222912 w 153"/>
                <a:gd name="T23" fmla="*/ 44904 h 314"/>
                <a:gd name="T24" fmla="*/ 219767 w 153"/>
                <a:gd name="T25" fmla="*/ 40293 h 314"/>
                <a:gd name="T26" fmla="*/ 216924 w 153"/>
                <a:gd name="T27" fmla="*/ 37757 h 314"/>
                <a:gd name="T28" fmla="*/ 213757 w 153"/>
                <a:gd name="T29" fmla="*/ 34984 h 314"/>
                <a:gd name="T30" fmla="*/ 209227 w 153"/>
                <a:gd name="T31" fmla="*/ 31311 h 314"/>
                <a:gd name="T32" fmla="*/ 206064 w 153"/>
                <a:gd name="T33" fmla="*/ 28779 h 314"/>
                <a:gd name="T34" fmla="*/ 198708 w 153"/>
                <a:gd name="T35" fmla="*/ 25107 h 314"/>
                <a:gd name="T36" fmla="*/ 183638 w 153"/>
                <a:gd name="T37" fmla="*/ 21391 h 314"/>
                <a:gd name="T38" fmla="*/ 39279 w 153"/>
                <a:gd name="T39" fmla="*/ 0 h 314"/>
                <a:gd name="T40" fmla="*/ 22763 w 153"/>
                <a:gd name="T41" fmla="*/ 0 h 314"/>
                <a:gd name="T42" fmla="*/ 18233 w 153"/>
                <a:gd name="T43" fmla="*/ 1834 h 314"/>
                <a:gd name="T44" fmla="*/ 16849 w 153"/>
                <a:gd name="T45" fmla="*/ 2777 h 314"/>
                <a:gd name="T46" fmla="*/ 12223 w 153"/>
                <a:gd name="T47" fmla="*/ 6205 h 314"/>
                <a:gd name="T48" fmla="*/ 10523 w 153"/>
                <a:gd name="T49" fmla="*/ 9862 h 314"/>
                <a:gd name="T50" fmla="*/ 5993 w 153"/>
                <a:gd name="T51" fmla="*/ 12651 h 314"/>
                <a:gd name="T52" fmla="*/ 1385 w 153"/>
                <a:gd name="T53" fmla="*/ 15186 h 314"/>
                <a:gd name="T54" fmla="*/ 1385 w 153"/>
                <a:gd name="T55" fmla="*/ 19798 h 314"/>
                <a:gd name="T56" fmla="*/ 0 w 153"/>
                <a:gd name="T57" fmla="*/ 30372 h 314"/>
                <a:gd name="T58" fmla="*/ 3163 w 153"/>
                <a:gd name="T59" fmla="*/ 125443 h 314"/>
                <a:gd name="T60" fmla="*/ 45531 w 153"/>
                <a:gd name="T61" fmla="*/ 130055 h 314"/>
                <a:gd name="T62" fmla="*/ 40979 w 153"/>
                <a:gd name="T63" fmla="*/ 36819 h 314"/>
                <a:gd name="T64" fmla="*/ 46989 w 153"/>
                <a:gd name="T65" fmla="*/ 37757 h 314"/>
                <a:gd name="T66" fmla="*/ 59217 w 153"/>
                <a:gd name="T67" fmla="*/ 262583 h 3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14"/>
                <a:gd name="T104" fmla="*/ 153 w 153"/>
                <a:gd name="T105" fmla="*/ 314 h 3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14">
                  <a:moveTo>
                    <a:pt x="39" y="293"/>
                  </a:moveTo>
                  <a:lnTo>
                    <a:pt x="76" y="302"/>
                  </a:lnTo>
                  <a:lnTo>
                    <a:pt x="72" y="156"/>
                  </a:lnTo>
                  <a:lnTo>
                    <a:pt x="83" y="159"/>
                  </a:lnTo>
                  <a:lnTo>
                    <a:pt x="87" y="304"/>
                  </a:lnTo>
                  <a:lnTo>
                    <a:pt x="124" y="314"/>
                  </a:lnTo>
                  <a:lnTo>
                    <a:pt x="117" y="63"/>
                  </a:lnTo>
                  <a:lnTo>
                    <a:pt x="123" y="64"/>
                  </a:lnTo>
                  <a:lnTo>
                    <a:pt x="125" y="170"/>
                  </a:lnTo>
                  <a:lnTo>
                    <a:pt x="153" y="176"/>
                  </a:lnTo>
                  <a:lnTo>
                    <a:pt x="149" y="63"/>
                  </a:lnTo>
                  <a:lnTo>
                    <a:pt x="147" y="50"/>
                  </a:lnTo>
                  <a:lnTo>
                    <a:pt x="145" y="45"/>
                  </a:lnTo>
                  <a:lnTo>
                    <a:pt x="143" y="42"/>
                  </a:lnTo>
                  <a:lnTo>
                    <a:pt x="141" y="39"/>
                  </a:lnTo>
                  <a:lnTo>
                    <a:pt x="138" y="35"/>
                  </a:lnTo>
                  <a:lnTo>
                    <a:pt x="136" y="32"/>
                  </a:lnTo>
                  <a:lnTo>
                    <a:pt x="131" y="28"/>
                  </a:lnTo>
                  <a:lnTo>
                    <a:pt x="121" y="2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0" y="34"/>
                  </a:lnTo>
                  <a:lnTo>
                    <a:pt x="2" y="140"/>
                  </a:lnTo>
                  <a:lnTo>
                    <a:pt x="30" y="145"/>
                  </a:lnTo>
                  <a:lnTo>
                    <a:pt x="27" y="41"/>
                  </a:lnTo>
                  <a:lnTo>
                    <a:pt x="31" y="42"/>
                  </a:lnTo>
                  <a:lnTo>
                    <a:pt x="39" y="293"/>
                  </a:lnTo>
                  <a:close/>
                </a:path>
              </a:pathLst>
            </a:custGeom>
            <a:gradFill rotWithShape="1">
              <a:gsLst>
                <a:gs pos="0">
                  <a:srgbClr val="578FB5"/>
                </a:gs>
                <a:gs pos="100000">
                  <a:srgbClr val="243B4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72" name="Picture 78">
              <a:extLst>
                <a:ext uri="{FF2B5EF4-FFF2-40B4-BE49-F238E27FC236}">
                  <a16:creationId xmlns:a16="http://schemas.microsoft.com/office/drawing/2014/main" id="{D1F663F4-9788-4584-BAA3-726B80A0EF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2387"/>
              <a:ext cx="529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Group 79">
            <a:extLst>
              <a:ext uri="{FF2B5EF4-FFF2-40B4-BE49-F238E27FC236}">
                <a16:creationId xmlns:a16="http://schemas.microsoft.com/office/drawing/2014/main" id="{F5332449-CF8D-4D5C-967D-6C8DD0E8B579}"/>
              </a:ext>
            </a:extLst>
          </p:cNvPr>
          <p:cNvGrpSpPr>
            <a:grpSpLocks/>
          </p:cNvGrpSpPr>
          <p:nvPr/>
        </p:nvGrpSpPr>
        <p:grpSpPr bwMode="auto">
          <a:xfrm>
            <a:off x="210237" y="3374446"/>
            <a:ext cx="355554" cy="768249"/>
            <a:chOff x="4105" y="2387"/>
            <a:chExt cx="794" cy="1587"/>
          </a:xfrm>
        </p:grpSpPr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A9CF2FC2-5026-42F7-82BB-1840D2A2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288"/>
              <a:ext cx="157" cy="636"/>
            </a:xfrm>
            <a:custGeom>
              <a:avLst/>
              <a:gdLst>
                <a:gd name="T0" fmla="*/ 5508 w 37"/>
                <a:gd name="T1" fmla="*/ 143821 h 164"/>
                <a:gd name="T2" fmla="*/ 0 w 37"/>
                <a:gd name="T3" fmla="*/ 15807 h 164"/>
                <a:gd name="T4" fmla="*/ 45373 w 37"/>
                <a:gd name="T5" fmla="*/ 0 h 164"/>
                <a:gd name="T6" fmla="*/ 50881 w 37"/>
                <a:gd name="T7" fmla="*/ 128887 h 164"/>
                <a:gd name="T8" fmla="*/ 5508 w 37"/>
                <a:gd name="T9" fmla="*/ 143821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64"/>
                <a:gd name="T17" fmla="*/ 37 w 37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64">
                  <a:moveTo>
                    <a:pt x="4" y="16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147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A75C297D-53AB-4AF5-AAB1-70620D857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833"/>
              <a:ext cx="157" cy="480"/>
            </a:xfrm>
            <a:custGeom>
              <a:avLst/>
              <a:gdLst>
                <a:gd name="T0" fmla="*/ 4736 w 36"/>
                <a:gd name="T1" fmla="*/ 111309 h 123"/>
                <a:gd name="T2" fmla="*/ 0 w 36"/>
                <a:gd name="T3" fmla="*/ 17179 h 123"/>
                <a:gd name="T4" fmla="*/ 50685 w 36"/>
                <a:gd name="T5" fmla="*/ 0 h 123"/>
                <a:gd name="T6" fmla="*/ 56812 w 36"/>
                <a:gd name="T7" fmla="*/ 96035 h 123"/>
                <a:gd name="T8" fmla="*/ 4736 w 36"/>
                <a:gd name="T9" fmla="*/ 111309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23"/>
                <a:gd name="T17" fmla="*/ 36 w 3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23">
                  <a:moveTo>
                    <a:pt x="3" y="123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6" y="106"/>
                  </a:lnTo>
                  <a:lnTo>
                    <a:pt x="3" y="1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8245FC08-1AA3-4442-B5CE-F54DAA9F4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924"/>
              <a:ext cx="173" cy="1050"/>
            </a:xfrm>
            <a:custGeom>
              <a:avLst/>
              <a:gdLst>
                <a:gd name="T0" fmla="*/ 10514 w 40"/>
                <a:gd name="T1" fmla="*/ 247412 h 268"/>
                <a:gd name="T2" fmla="*/ 0 w 40"/>
                <a:gd name="T3" fmla="*/ 15809 h 268"/>
                <a:gd name="T4" fmla="*/ 48297 w 40"/>
                <a:gd name="T5" fmla="*/ 0 h 268"/>
                <a:gd name="T6" fmla="*/ 60511 w 40"/>
                <a:gd name="T7" fmla="*/ 230694 h 268"/>
                <a:gd name="T8" fmla="*/ 10514 w 40"/>
                <a:gd name="T9" fmla="*/ 247412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68"/>
                <a:gd name="T17" fmla="*/ 40 w 4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68">
                  <a:moveTo>
                    <a:pt x="7" y="26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0" y="250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85176714-DA0F-45B2-89D7-7FE68A098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924"/>
              <a:ext cx="149" cy="513"/>
            </a:xfrm>
            <a:custGeom>
              <a:avLst/>
              <a:gdLst>
                <a:gd name="T0" fmla="*/ 5564 w 35"/>
                <a:gd name="T1" fmla="*/ 124375 h 130"/>
                <a:gd name="T2" fmla="*/ 0 w 35"/>
                <a:gd name="T3" fmla="*/ 16227 h 130"/>
                <a:gd name="T4" fmla="*/ 45977 w 35"/>
                <a:gd name="T5" fmla="*/ 0 h 130"/>
                <a:gd name="T6" fmla="*/ 48915 w 35"/>
                <a:gd name="T7" fmla="*/ 108148 h 130"/>
                <a:gd name="T8" fmla="*/ 5564 w 35"/>
                <a:gd name="T9" fmla="*/ 124375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30"/>
                <a:gd name="T17" fmla="*/ 35 w 3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30">
                  <a:moveTo>
                    <a:pt x="4" y="13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113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EB732473-17E0-4DE2-A7DC-AD22FD3D5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9" cy="107"/>
            </a:xfrm>
            <a:custGeom>
              <a:avLst/>
              <a:gdLst>
                <a:gd name="T0" fmla="*/ 2937 w 35"/>
                <a:gd name="T1" fmla="*/ 19836 h 29"/>
                <a:gd name="T2" fmla="*/ 0 w 35"/>
                <a:gd name="T3" fmla="*/ 10944 h 29"/>
                <a:gd name="T4" fmla="*/ 45977 w 35"/>
                <a:gd name="T5" fmla="*/ 0 h 29"/>
                <a:gd name="T6" fmla="*/ 48915 w 35"/>
                <a:gd name="T7" fmla="*/ 8139 h 29"/>
                <a:gd name="T8" fmla="*/ 2937 w 35"/>
                <a:gd name="T9" fmla="*/ 1983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BC88710B-A880-4D27-A18C-1D064A21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99"/>
              <a:ext cx="149" cy="91"/>
            </a:xfrm>
            <a:custGeom>
              <a:avLst/>
              <a:gdLst>
                <a:gd name="T0" fmla="*/ 2937 w 35"/>
                <a:gd name="T1" fmla="*/ 18807 h 24"/>
                <a:gd name="T2" fmla="*/ 0 w 35"/>
                <a:gd name="T3" fmla="*/ 14059 h 24"/>
                <a:gd name="T4" fmla="*/ 45977 w 35"/>
                <a:gd name="T5" fmla="*/ 0 h 24"/>
                <a:gd name="T6" fmla="*/ 48915 w 35"/>
                <a:gd name="T7" fmla="*/ 5562 h 24"/>
                <a:gd name="T8" fmla="*/ 2937 w 35"/>
                <a:gd name="T9" fmla="*/ 188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2" y="2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86">
              <a:extLst>
                <a:ext uri="{FF2B5EF4-FFF2-40B4-BE49-F238E27FC236}">
                  <a16:creationId xmlns:a16="http://schemas.microsoft.com/office/drawing/2014/main" id="{931F5071-2D73-44A9-B8C6-3E334957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0" cy="83"/>
            </a:xfrm>
            <a:custGeom>
              <a:avLst/>
              <a:gdLst>
                <a:gd name="T0" fmla="*/ 0 w 33"/>
                <a:gd name="T1" fmla="*/ 14103 h 23"/>
                <a:gd name="T2" fmla="*/ 0 w 33"/>
                <a:gd name="T3" fmla="*/ 9819 h 23"/>
                <a:gd name="T4" fmla="*/ 45356 w 33"/>
                <a:gd name="T5" fmla="*/ 0 h 23"/>
                <a:gd name="T6" fmla="*/ 45356 w 33"/>
                <a:gd name="T7" fmla="*/ 3060 h 23"/>
                <a:gd name="T8" fmla="*/ 0 w 33"/>
                <a:gd name="T9" fmla="*/ 1410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0" y="23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F488A354-55AA-4453-B5B4-D9790C65C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8" cy="91"/>
            </a:xfrm>
            <a:custGeom>
              <a:avLst/>
              <a:gdLst>
                <a:gd name="T0" fmla="*/ 2575 w 35"/>
                <a:gd name="T1" fmla="*/ 22291 h 23"/>
                <a:gd name="T2" fmla="*/ 0 w 35"/>
                <a:gd name="T3" fmla="*/ 17409 h 23"/>
                <a:gd name="T4" fmla="*/ 43182 w 35"/>
                <a:gd name="T5" fmla="*/ 0 h 23"/>
                <a:gd name="T6" fmla="*/ 47330 w 35"/>
                <a:gd name="T7" fmla="*/ 6872 h 23"/>
                <a:gd name="T8" fmla="*/ 2575 w 35"/>
                <a:gd name="T9" fmla="*/ 2229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3"/>
                <a:gd name="T17" fmla="*/ 35 w 3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3">
                  <a:moveTo>
                    <a:pt x="2" y="23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7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59EEE63C-353C-474F-992F-B1C4980C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66"/>
              <a:ext cx="148" cy="75"/>
            </a:xfrm>
            <a:custGeom>
              <a:avLst/>
              <a:gdLst>
                <a:gd name="T0" fmla="*/ 1402 w 34"/>
                <a:gd name="T1" fmla="*/ 18201 h 19"/>
                <a:gd name="T2" fmla="*/ 0 w 34"/>
                <a:gd name="T3" fmla="*/ 16236 h 19"/>
                <a:gd name="T4" fmla="*/ 51709 w 34"/>
                <a:gd name="T5" fmla="*/ 0 h 19"/>
                <a:gd name="T6" fmla="*/ 53110 w 34"/>
                <a:gd name="T7" fmla="*/ 2897 h 19"/>
                <a:gd name="T8" fmla="*/ 140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CF5903D8-5BA3-4ED2-A8D7-C664B1E55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0" cy="83"/>
            </a:xfrm>
            <a:custGeom>
              <a:avLst/>
              <a:gdLst>
                <a:gd name="T0" fmla="*/ 1120 w 34"/>
                <a:gd name="T1" fmla="*/ 20244 h 21"/>
                <a:gd name="T2" fmla="*/ 0 w 34"/>
                <a:gd name="T3" fmla="*/ 17355 h 21"/>
                <a:gd name="T4" fmla="*/ 37981 w 34"/>
                <a:gd name="T5" fmla="*/ 0 h 21"/>
                <a:gd name="T6" fmla="*/ 40217 w 34"/>
                <a:gd name="T7" fmla="*/ 3889 h 21"/>
                <a:gd name="T8" fmla="*/ 1120 w 34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1"/>
                <a:gd name="T17" fmla="*/ 34 w 3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1">
                  <a:moveTo>
                    <a:pt x="1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7C2B68BA-6F58-442B-8C08-CE4A43182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842"/>
              <a:ext cx="141" cy="82"/>
            </a:xfrm>
            <a:custGeom>
              <a:avLst/>
              <a:gdLst>
                <a:gd name="T0" fmla="*/ 2356 w 34"/>
                <a:gd name="T1" fmla="*/ 23165 h 20"/>
                <a:gd name="T2" fmla="*/ 0 w 34"/>
                <a:gd name="T3" fmla="*/ 19787 h 20"/>
                <a:gd name="T4" fmla="*/ 40517 w 34"/>
                <a:gd name="T5" fmla="*/ 0 h 20"/>
                <a:gd name="T6" fmla="*/ 41724 w 34"/>
                <a:gd name="T7" fmla="*/ 2271 h 20"/>
                <a:gd name="T8" fmla="*/ 2356 w 34"/>
                <a:gd name="T9" fmla="*/ 2316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2" y="2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B6A44B05-E9B4-498B-9E94-AE113B73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3368 w 35"/>
                <a:gd name="T5" fmla="*/ 0 h 21"/>
                <a:gd name="T6" fmla="*/ 48915 w 35"/>
                <a:gd name="T7" fmla="*/ 3889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5" y="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92">
              <a:extLst>
                <a:ext uri="{FF2B5EF4-FFF2-40B4-BE49-F238E27FC236}">
                  <a16:creationId xmlns:a16="http://schemas.microsoft.com/office/drawing/2014/main" id="{39B7959B-1001-44C6-A9EB-5994B52CD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33"/>
              <a:ext cx="149" cy="75"/>
            </a:xfrm>
            <a:custGeom>
              <a:avLst/>
              <a:gdLst>
                <a:gd name="T0" fmla="*/ 1516 w 34"/>
                <a:gd name="T1" fmla="*/ 14824 h 20"/>
                <a:gd name="T2" fmla="*/ 0 w 34"/>
                <a:gd name="T3" fmla="*/ 14032 h 20"/>
                <a:gd name="T4" fmla="*/ 50165 w 34"/>
                <a:gd name="T5" fmla="*/ 0 h 20"/>
                <a:gd name="T6" fmla="*/ 54963 w 34"/>
                <a:gd name="T7" fmla="*/ 2168 h 20"/>
                <a:gd name="T8" fmla="*/ 151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93">
              <a:extLst>
                <a:ext uri="{FF2B5EF4-FFF2-40B4-BE49-F238E27FC236}">
                  <a16:creationId xmlns:a16="http://schemas.microsoft.com/office/drawing/2014/main" id="{E79B375B-F662-44ED-8E80-58EBB7FB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32" cy="83"/>
            </a:xfrm>
            <a:custGeom>
              <a:avLst/>
              <a:gdLst>
                <a:gd name="T0" fmla="*/ 1192 w 32"/>
                <a:gd name="T1" fmla="*/ 24593 h 20"/>
                <a:gd name="T2" fmla="*/ 0 w 32"/>
                <a:gd name="T3" fmla="*/ 22236 h 20"/>
                <a:gd name="T4" fmla="*/ 37059 w 32"/>
                <a:gd name="T5" fmla="*/ 0 h 20"/>
                <a:gd name="T6" fmla="*/ 38181 w 32"/>
                <a:gd name="T7" fmla="*/ 1224 h 20"/>
                <a:gd name="T8" fmla="*/ 1192 w 32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1" y="20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94">
              <a:extLst>
                <a:ext uri="{FF2B5EF4-FFF2-40B4-BE49-F238E27FC236}">
                  <a16:creationId xmlns:a16="http://schemas.microsoft.com/office/drawing/2014/main" id="{05210299-8BE8-4666-81FC-28B3411DA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82"/>
            </a:xfrm>
            <a:custGeom>
              <a:avLst/>
              <a:gdLst>
                <a:gd name="T0" fmla="*/ 4701 w 34"/>
                <a:gd name="T1" fmla="*/ 15852 h 22"/>
                <a:gd name="T2" fmla="*/ 0 w 34"/>
                <a:gd name="T3" fmla="*/ 12949 h 22"/>
                <a:gd name="T4" fmla="*/ 51709 w 34"/>
                <a:gd name="T5" fmla="*/ 0 h 22"/>
                <a:gd name="T6" fmla="*/ 53110 w 34"/>
                <a:gd name="T7" fmla="*/ 2904 h 22"/>
                <a:gd name="T8" fmla="*/ 4701 w 34"/>
                <a:gd name="T9" fmla="*/ 158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"/>
                <a:gd name="T17" fmla="*/ 34 w 3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">
                  <a:moveTo>
                    <a:pt x="3" y="22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4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95">
              <a:extLst>
                <a:ext uri="{FF2B5EF4-FFF2-40B4-BE49-F238E27FC236}">
                  <a16:creationId xmlns:a16="http://schemas.microsoft.com/office/drawing/2014/main" id="{B473BAD5-E1C3-4377-A12A-4CF1D6D3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25"/>
              <a:ext cx="140" cy="74"/>
            </a:xfrm>
            <a:custGeom>
              <a:avLst/>
              <a:gdLst>
                <a:gd name="T0" fmla="*/ 2592 w 33"/>
                <a:gd name="T1" fmla="*/ 17020 h 19"/>
                <a:gd name="T2" fmla="*/ 0 w 33"/>
                <a:gd name="T3" fmla="*/ 14243 h 19"/>
                <a:gd name="T4" fmla="*/ 45356 w 33"/>
                <a:gd name="T5" fmla="*/ 0 h 19"/>
                <a:gd name="T6" fmla="*/ 45356 w 33"/>
                <a:gd name="T7" fmla="*/ 939 h 19"/>
                <a:gd name="T8" fmla="*/ 2592 w 33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9"/>
                <a:gd name="T17" fmla="*/ 33 w 3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9">
                  <a:moveTo>
                    <a:pt x="2" y="1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96">
              <a:extLst>
                <a:ext uri="{FF2B5EF4-FFF2-40B4-BE49-F238E27FC236}">
                  <a16:creationId xmlns:a16="http://schemas.microsoft.com/office/drawing/2014/main" id="{5BD75F54-57DD-4338-A446-47C4A7FA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74"/>
            </a:xfrm>
            <a:custGeom>
              <a:avLst/>
              <a:gdLst>
                <a:gd name="T0" fmla="*/ 1402 w 34"/>
                <a:gd name="T1" fmla="*/ 17020 h 19"/>
                <a:gd name="T2" fmla="*/ 0 w 34"/>
                <a:gd name="T3" fmla="*/ 16124 h 19"/>
                <a:gd name="T4" fmla="*/ 51709 w 34"/>
                <a:gd name="T5" fmla="*/ 0 h 19"/>
                <a:gd name="T6" fmla="*/ 53110 w 34"/>
                <a:gd name="T7" fmla="*/ 2777 h 19"/>
                <a:gd name="T8" fmla="*/ 1402 w 34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97">
              <a:extLst>
                <a:ext uri="{FF2B5EF4-FFF2-40B4-BE49-F238E27FC236}">
                  <a16:creationId xmlns:a16="http://schemas.microsoft.com/office/drawing/2014/main" id="{BB5A683E-58E6-4D1B-8BBB-9BDA2FC09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800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4674 w 35"/>
                <a:gd name="T5" fmla="*/ 0 h 21"/>
                <a:gd name="T6" fmla="*/ 48915 w 35"/>
                <a:gd name="T7" fmla="*/ 2905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2C6ECC32-76F3-44DF-A11D-A58D07D3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66" cy="83"/>
            </a:xfrm>
            <a:custGeom>
              <a:avLst/>
              <a:gdLst>
                <a:gd name="T0" fmla="*/ 8937 w 37"/>
                <a:gd name="T1" fmla="*/ 20244 h 21"/>
                <a:gd name="T2" fmla="*/ 0 w 37"/>
                <a:gd name="T3" fmla="*/ 16355 h 21"/>
                <a:gd name="T4" fmla="*/ 59962 w 37"/>
                <a:gd name="T5" fmla="*/ 0 h 21"/>
                <a:gd name="T6" fmla="*/ 67270 w 37"/>
                <a:gd name="T7" fmla="*/ 2905 h 21"/>
                <a:gd name="T8" fmla="*/ 8937 w 37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1"/>
                <a:gd name="T17" fmla="*/ 37 w 3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1">
                  <a:moveTo>
                    <a:pt x="5" y="21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99">
              <a:extLst>
                <a:ext uri="{FF2B5EF4-FFF2-40B4-BE49-F238E27FC236}">
                  <a16:creationId xmlns:a16="http://schemas.microsoft.com/office/drawing/2014/main" id="{50BDB7BE-9DE1-487E-8D16-F68D07379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800"/>
              <a:ext cx="149" cy="75"/>
            </a:xfrm>
            <a:custGeom>
              <a:avLst/>
              <a:gdLst>
                <a:gd name="T0" fmla="*/ 3282 w 34"/>
                <a:gd name="T1" fmla="*/ 18201 h 19"/>
                <a:gd name="T2" fmla="*/ 0 w 34"/>
                <a:gd name="T3" fmla="*/ 15316 h 19"/>
                <a:gd name="T4" fmla="*/ 51681 w 34"/>
                <a:gd name="T5" fmla="*/ 0 h 19"/>
                <a:gd name="T6" fmla="*/ 54963 w 34"/>
                <a:gd name="T7" fmla="*/ 983 h 19"/>
                <a:gd name="T8" fmla="*/ 328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2" y="19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100">
              <a:extLst>
                <a:ext uri="{FF2B5EF4-FFF2-40B4-BE49-F238E27FC236}">
                  <a16:creationId xmlns:a16="http://schemas.microsoft.com/office/drawing/2014/main" id="{05C5F2E3-BEEF-48C8-9B6B-8E3542106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58" cy="66"/>
            </a:xfrm>
            <a:custGeom>
              <a:avLst/>
              <a:gdLst>
                <a:gd name="T0" fmla="*/ 5787 w 35"/>
                <a:gd name="T1" fmla="*/ 11924 h 18"/>
                <a:gd name="T2" fmla="*/ 0 w 35"/>
                <a:gd name="T3" fmla="*/ 11187 h 18"/>
                <a:gd name="T4" fmla="*/ 61909 w 35"/>
                <a:gd name="T5" fmla="*/ 0 h 18"/>
                <a:gd name="T6" fmla="*/ 65597 w 35"/>
                <a:gd name="T7" fmla="*/ 1276 h 18"/>
                <a:gd name="T8" fmla="*/ 5787 w 35"/>
                <a:gd name="T9" fmla="*/ 1192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101">
              <a:extLst>
                <a:ext uri="{FF2B5EF4-FFF2-40B4-BE49-F238E27FC236}">
                  <a16:creationId xmlns:a16="http://schemas.microsoft.com/office/drawing/2014/main" id="{FFC099C0-2455-4D09-846B-B83FA2E9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90" cy="83"/>
            </a:xfrm>
            <a:custGeom>
              <a:avLst/>
              <a:gdLst>
                <a:gd name="T0" fmla="*/ 16733 w 43"/>
                <a:gd name="T1" fmla="*/ 20244 h 21"/>
                <a:gd name="T2" fmla="*/ 0 w 43"/>
                <a:gd name="T3" fmla="*/ 16355 h 21"/>
                <a:gd name="T4" fmla="*/ 53748 w 43"/>
                <a:gd name="T5" fmla="*/ 0 h 21"/>
                <a:gd name="T6" fmla="*/ 72474 w 43"/>
                <a:gd name="T7" fmla="*/ 3889 h 21"/>
                <a:gd name="T8" fmla="*/ 16733 w 43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10" y="21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102">
              <a:extLst>
                <a:ext uri="{FF2B5EF4-FFF2-40B4-BE49-F238E27FC236}">
                  <a16:creationId xmlns:a16="http://schemas.microsoft.com/office/drawing/2014/main" id="{5D78E6B7-717B-4CDF-BBF9-CA39B5D9F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784"/>
              <a:ext cx="157" cy="74"/>
            </a:xfrm>
            <a:custGeom>
              <a:avLst/>
              <a:gdLst>
                <a:gd name="T0" fmla="*/ 4736 w 36"/>
                <a:gd name="T1" fmla="*/ 21127 h 18"/>
                <a:gd name="T2" fmla="*/ 0 w 36"/>
                <a:gd name="T3" fmla="*/ 21127 h 18"/>
                <a:gd name="T4" fmla="*/ 52093 w 36"/>
                <a:gd name="T5" fmla="*/ 0 h 18"/>
                <a:gd name="T6" fmla="*/ 56812 w 36"/>
                <a:gd name="T7" fmla="*/ 1114 h 18"/>
                <a:gd name="T8" fmla="*/ 4736 w 36"/>
                <a:gd name="T9" fmla="*/ 2112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103">
              <a:extLst>
                <a:ext uri="{FF2B5EF4-FFF2-40B4-BE49-F238E27FC236}">
                  <a16:creationId xmlns:a16="http://schemas.microsoft.com/office/drawing/2014/main" id="{CD1E5E79-8CC2-4FD6-9738-3D6079DD4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775"/>
              <a:ext cx="149" cy="83"/>
            </a:xfrm>
            <a:custGeom>
              <a:avLst/>
              <a:gdLst>
                <a:gd name="T0" fmla="*/ 1516 w 34"/>
                <a:gd name="T1" fmla="*/ 24593 h 20"/>
                <a:gd name="T2" fmla="*/ 0 w 34"/>
                <a:gd name="T3" fmla="*/ 23439 h 20"/>
                <a:gd name="T4" fmla="*/ 50165 w 34"/>
                <a:gd name="T5" fmla="*/ 0 h 20"/>
                <a:gd name="T6" fmla="*/ 54963 w 34"/>
                <a:gd name="T7" fmla="*/ 2361 h 20"/>
                <a:gd name="T8" fmla="*/ 1516 w 34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104">
              <a:extLst>
                <a:ext uri="{FF2B5EF4-FFF2-40B4-BE49-F238E27FC236}">
                  <a16:creationId xmlns:a16="http://schemas.microsoft.com/office/drawing/2014/main" id="{4778D7B2-6610-4F40-984F-6E12D4087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775"/>
              <a:ext cx="140" cy="75"/>
            </a:xfrm>
            <a:custGeom>
              <a:avLst/>
              <a:gdLst>
                <a:gd name="T0" fmla="*/ 3426 w 34"/>
                <a:gd name="T1" fmla="*/ 14824 h 20"/>
                <a:gd name="T2" fmla="*/ 0 w 34"/>
                <a:gd name="T3" fmla="*/ 13444 h 20"/>
                <a:gd name="T4" fmla="*/ 37981 w 34"/>
                <a:gd name="T5" fmla="*/ 0 h 20"/>
                <a:gd name="T6" fmla="*/ 40217 w 34"/>
                <a:gd name="T7" fmla="*/ 787 h 20"/>
                <a:gd name="T8" fmla="*/ 342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" y="20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105">
              <a:extLst>
                <a:ext uri="{FF2B5EF4-FFF2-40B4-BE49-F238E27FC236}">
                  <a16:creationId xmlns:a16="http://schemas.microsoft.com/office/drawing/2014/main" id="{9E6682E7-C581-4A19-BB2F-9BD2946AB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49" cy="67"/>
            </a:xfrm>
            <a:custGeom>
              <a:avLst/>
              <a:gdLst>
                <a:gd name="T0" fmla="*/ 4240 w 35"/>
                <a:gd name="T1" fmla="*/ 12842 h 18"/>
                <a:gd name="T2" fmla="*/ 0 w 35"/>
                <a:gd name="T3" fmla="*/ 12067 h 18"/>
                <a:gd name="T4" fmla="*/ 44674 w 35"/>
                <a:gd name="T5" fmla="*/ 0 h 18"/>
                <a:gd name="T6" fmla="*/ 48915 w 35"/>
                <a:gd name="T7" fmla="*/ 0 h 18"/>
                <a:gd name="T8" fmla="*/ 4240 w 35"/>
                <a:gd name="T9" fmla="*/ 1284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D9A65DEC-85C0-4AD6-A848-C11A547E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676"/>
              <a:ext cx="546" cy="166"/>
            </a:xfrm>
            <a:custGeom>
              <a:avLst/>
              <a:gdLst>
                <a:gd name="T0" fmla="*/ 139380 w 127"/>
                <a:gd name="T1" fmla="*/ 40508 h 42"/>
                <a:gd name="T2" fmla="*/ 0 w 127"/>
                <a:gd name="T3" fmla="*/ 17355 h 42"/>
                <a:gd name="T4" fmla="*/ 45451 w 127"/>
                <a:gd name="T5" fmla="*/ 0 h 42"/>
                <a:gd name="T6" fmla="*/ 186496 w 127"/>
                <a:gd name="T7" fmla="*/ 24133 h 42"/>
                <a:gd name="T8" fmla="*/ 139380 w 127"/>
                <a:gd name="T9" fmla="*/ 4050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2"/>
                <a:gd name="T17" fmla="*/ 127 w 1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2">
                  <a:moveTo>
                    <a:pt x="95" y="42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127" y="25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107">
              <a:extLst>
                <a:ext uri="{FF2B5EF4-FFF2-40B4-BE49-F238E27FC236}">
                  <a16:creationId xmlns:a16="http://schemas.microsoft.com/office/drawing/2014/main" id="{40ED302D-2FCC-4CA9-A2D0-43B3562A6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82" cy="75"/>
            </a:xfrm>
            <a:custGeom>
              <a:avLst/>
              <a:gdLst>
                <a:gd name="T0" fmla="*/ 16917 w 42"/>
                <a:gd name="T1" fmla="*/ 22571 h 18"/>
                <a:gd name="T2" fmla="*/ 0 w 42"/>
                <a:gd name="T3" fmla="*/ 22571 h 18"/>
                <a:gd name="T4" fmla="*/ 50457 w 42"/>
                <a:gd name="T5" fmla="*/ 0 h 18"/>
                <a:gd name="T6" fmla="*/ 64203 w 42"/>
                <a:gd name="T7" fmla="*/ 0 h 18"/>
                <a:gd name="T8" fmla="*/ 16917 w 42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"/>
                <a:gd name="T17" fmla="*/ 42 w 4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">
                  <a:moveTo>
                    <a:pt x="11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108">
              <a:extLst>
                <a:ext uri="{FF2B5EF4-FFF2-40B4-BE49-F238E27FC236}">
                  <a16:creationId xmlns:a16="http://schemas.microsoft.com/office/drawing/2014/main" id="{D0947B1B-5A7B-4814-ACFB-A573CEF1B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676"/>
              <a:ext cx="165" cy="75"/>
            </a:xfrm>
            <a:custGeom>
              <a:avLst/>
              <a:gdLst>
                <a:gd name="T0" fmla="*/ 10640 w 37"/>
                <a:gd name="T1" fmla="*/ 22571 h 18"/>
                <a:gd name="T2" fmla="*/ 0 w 37"/>
                <a:gd name="T3" fmla="*/ 22571 h 18"/>
                <a:gd name="T4" fmla="*/ 58169 w 37"/>
                <a:gd name="T5" fmla="*/ 0 h 18"/>
                <a:gd name="T6" fmla="*/ 65269 w 37"/>
                <a:gd name="T7" fmla="*/ 0 h 18"/>
                <a:gd name="T8" fmla="*/ 10640 w 37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6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3" name="Freeform 109">
              <a:extLst>
                <a:ext uri="{FF2B5EF4-FFF2-40B4-BE49-F238E27FC236}">
                  <a16:creationId xmlns:a16="http://schemas.microsoft.com/office/drawing/2014/main" id="{CCCA6F4B-6992-4409-B2CC-6FAD3A573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66" cy="75"/>
            </a:xfrm>
            <a:custGeom>
              <a:avLst/>
              <a:gdLst>
                <a:gd name="T0" fmla="*/ 7994 w 38"/>
                <a:gd name="T1" fmla="*/ 22571 h 18"/>
                <a:gd name="T2" fmla="*/ 0 w 38"/>
                <a:gd name="T3" fmla="*/ 22571 h 18"/>
                <a:gd name="T4" fmla="*/ 52439 w 38"/>
                <a:gd name="T5" fmla="*/ 0 h 18"/>
                <a:gd name="T6" fmla="*/ 60437 w 38"/>
                <a:gd name="T7" fmla="*/ 0 h 18"/>
                <a:gd name="T8" fmla="*/ 7994 w 38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5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4" name="Freeform 110">
              <a:extLst>
                <a:ext uri="{FF2B5EF4-FFF2-40B4-BE49-F238E27FC236}">
                  <a16:creationId xmlns:a16="http://schemas.microsoft.com/office/drawing/2014/main" id="{10E87BCA-2E51-4583-A070-B1962C76B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676"/>
              <a:ext cx="157" cy="75"/>
            </a:xfrm>
            <a:custGeom>
              <a:avLst/>
              <a:gdLst>
                <a:gd name="T0" fmla="*/ 4736 w 36"/>
                <a:gd name="T1" fmla="*/ 13444 h 20"/>
                <a:gd name="T2" fmla="*/ 0 w 36"/>
                <a:gd name="T3" fmla="*/ 14824 h 20"/>
                <a:gd name="T4" fmla="*/ 52093 w 36"/>
                <a:gd name="T5" fmla="*/ 787 h 20"/>
                <a:gd name="T6" fmla="*/ 56812 w 36"/>
                <a:gd name="T7" fmla="*/ 0 h 20"/>
                <a:gd name="T8" fmla="*/ 4736 w 36"/>
                <a:gd name="T9" fmla="*/ 1344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3" y="18"/>
                  </a:moveTo>
                  <a:lnTo>
                    <a:pt x="0" y="20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5" name="Freeform 111">
              <a:extLst>
                <a:ext uri="{FF2B5EF4-FFF2-40B4-BE49-F238E27FC236}">
                  <a16:creationId xmlns:a16="http://schemas.microsoft.com/office/drawing/2014/main" id="{CC16C537-0F0E-4BA9-BF4A-253234C96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751"/>
              <a:ext cx="662" cy="1223"/>
            </a:xfrm>
            <a:custGeom>
              <a:avLst/>
              <a:gdLst>
                <a:gd name="T0" fmla="*/ 59217 w 153"/>
                <a:gd name="T1" fmla="*/ 262583 h 314"/>
                <a:gd name="T2" fmla="*/ 115339 w 153"/>
                <a:gd name="T3" fmla="*/ 270622 h 314"/>
                <a:gd name="T4" fmla="*/ 109351 w 153"/>
                <a:gd name="T5" fmla="*/ 139917 h 314"/>
                <a:gd name="T6" fmla="*/ 125806 w 153"/>
                <a:gd name="T7" fmla="*/ 142464 h 314"/>
                <a:gd name="T8" fmla="*/ 131799 w 153"/>
                <a:gd name="T9" fmla="*/ 272503 h 314"/>
                <a:gd name="T10" fmla="*/ 188168 w 153"/>
                <a:gd name="T11" fmla="*/ 281422 h 314"/>
                <a:gd name="T12" fmla="*/ 177308 w 153"/>
                <a:gd name="T13" fmla="*/ 56371 h 314"/>
                <a:gd name="T14" fmla="*/ 186463 w 153"/>
                <a:gd name="T15" fmla="*/ 57314 h 314"/>
                <a:gd name="T16" fmla="*/ 189626 w 153"/>
                <a:gd name="T17" fmla="*/ 152326 h 314"/>
                <a:gd name="T18" fmla="*/ 231994 w 153"/>
                <a:gd name="T19" fmla="*/ 157876 h 314"/>
                <a:gd name="T20" fmla="*/ 226075 w 153"/>
                <a:gd name="T21" fmla="*/ 56371 h 314"/>
                <a:gd name="T22" fmla="*/ 222912 w 153"/>
                <a:gd name="T23" fmla="*/ 44904 h 314"/>
                <a:gd name="T24" fmla="*/ 219767 w 153"/>
                <a:gd name="T25" fmla="*/ 40293 h 314"/>
                <a:gd name="T26" fmla="*/ 216924 w 153"/>
                <a:gd name="T27" fmla="*/ 37757 h 314"/>
                <a:gd name="T28" fmla="*/ 213757 w 153"/>
                <a:gd name="T29" fmla="*/ 34984 h 314"/>
                <a:gd name="T30" fmla="*/ 209227 w 153"/>
                <a:gd name="T31" fmla="*/ 31311 h 314"/>
                <a:gd name="T32" fmla="*/ 206064 w 153"/>
                <a:gd name="T33" fmla="*/ 28779 h 314"/>
                <a:gd name="T34" fmla="*/ 198708 w 153"/>
                <a:gd name="T35" fmla="*/ 25107 h 314"/>
                <a:gd name="T36" fmla="*/ 183638 w 153"/>
                <a:gd name="T37" fmla="*/ 21391 h 314"/>
                <a:gd name="T38" fmla="*/ 39279 w 153"/>
                <a:gd name="T39" fmla="*/ 0 h 314"/>
                <a:gd name="T40" fmla="*/ 22763 w 153"/>
                <a:gd name="T41" fmla="*/ 0 h 314"/>
                <a:gd name="T42" fmla="*/ 18233 w 153"/>
                <a:gd name="T43" fmla="*/ 1834 h 314"/>
                <a:gd name="T44" fmla="*/ 16849 w 153"/>
                <a:gd name="T45" fmla="*/ 2777 h 314"/>
                <a:gd name="T46" fmla="*/ 12223 w 153"/>
                <a:gd name="T47" fmla="*/ 6205 h 314"/>
                <a:gd name="T48" fmla="*/ 10523 w 153"/>
                <a:gd name="T49" fmla="*/ 9862 h 314"/>
                <a:gd name="T50" fmla="*/ 5993 w 153"/>
                <a:gd name="T51" fmla="*/ 12651 h 314"/>
                <a:gd name="T52" fmla="*/ 1385 w 153"/>
                <a:gd name="T53" fmla="*/ 15186 h 314"/>
                <a:gd name="T54" fmla="*/ 1385 w 153"/>
                <a:gd name="T55" fmla="*/ 19798 h 314"/>
                <a:gd name="T56" fmla="*/ 0 w 153"/>
                <a:gd name="T57" fmla="*/ 30372 h 314"/>
                <a:gd name="T58" fmla="*/ 3163 w 153"/>
                <a:gd name="T59" fmla="*/ 125443 h 314"/>
                <a:gd name="T60" fmla="*/ 45531 w 153"/>
                <a:gd name="T61" fmla="*/ 130055 h 314"/>
                <a:gd name="T62" fmla="*/ 40979 w 153"/>
                <a:gd name="T63" fmla="*/ 36819 h 314"/>
                <a:gd name="T64" fmla="*/ 46989 w 153"/>
                <a:gd name="T65" fmla="*/ 37757 h 314"/>
                <a:gd name="T66" fmla="*/ 59217 w 153"/>
                <a:gd name="T67" fmla="*/ 262583 h 3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14"/>
                <a:gd name="T104" fmla="*/ 153 w 153"/>
                <a:gd name="T105" fmla="*/ 314 h 3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14">
                  <a:moveTo>
                    <a:pt x="39" y="293"/>
                  </a:moveTo>
                  <a:lnTo>
                    <a:pt x="76" y="302"/>
                  </a:lnTo>
                  <a:lnTo>
                    <a:pt x="72" y="156"/>
                  </a:lnTo>
                  <a:lnTo>
                    <a:pt x="83" y="159"/>
                  </a:lnTo>
                  <a:lnTo>
                    <a:pt x="87" y="304"/>
                  </a:lnTo>
                  <a:lnTo>
                    <a:pt x="124" y="314"/>
                  </a:lnTo>
                  <a:lnTo>
                    <a:pt x="117" y="63"/>
                  </a:lnTo>
                  <a:lnTo>
                    <a:pt x="123" y="64"/>
                  </a:lnTo>
                  <a:lnTo>
                    <a:pt x="125" y="170"/>
                  </a:lnTo>
                  <a:lnTo>
                    <a:pt x="153" y="176"/>
                  </a:lnTo>
                  <a:lnTo>
                    <a:pt x="149" y="63"/>
                  </a:lnTo>
                  <a:lnTo>
                    <a:pt x="147" y="50"/>
                  </a:lnTo>
                  <a:lnTo>
                    <a:pt x="145" y="45"/>
                  </a:lnTo>
                  <a:lnTo>
                    <a:pt x="143" y="42"/>
                  </a:lnTo>
                  <a:lnTo>
                    <a:pt x="141" y="39"/>
                  </a:lnTo>
                  <a:lnTo>
                    <a:pt x="138" y="35"/>
                  </a:lnTo>
                  <a:lnTo>
                    <a:pt x="136" y="32"/>
                  </a:lnTo>
                  <a:lnTo>
                    <a:pt x="131" y="28"/>
                  </a:lnTo>
                  <a:lnTo>
                    <a:pt x="121" y="2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0" y="34"/>
                  </a:lnTo>
                  <a:lnTo>
                    <a:pt x="2" y="140"/>
                  </a:lnTo>
                  <a:lnTo>
                    <a:pt x="30" y="145"/>
                  </a:lnTo>
                  <a:lnTo>
                    <a:pt x="27" y="41"/>
                  </a:lnTo>
                  <a:lnTo>
                    <a:pt x="31" y="42"/>
                  </a:lnTo>
                  <a:lnTo>
                    <a:pt x="39" y="293"/>
                  </a:lnTo>
                  <a:close/>
                </a:path>
              </a:pathLst>
            </a:custGeom>
            <a:gradFill rotWithShape="1">
              <a:gsLst>
                <a:gs pos="0">
                  <a:srgbClr val="578FB5"/>
                </a:gs>
                <a:gs pos="100000">
                  <a:srgbClr val="243B4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106" name="Picture 112">
              <a:extLst>
                <a:ext uri="{FF2B5EF4-FFF2-40B4-BE49-F238E27FC236}">
                  <a16:creationId xmlns:a16="http://schemas.microsoft.com/office/drawing/2014/main" id="{0EC87BEB-264C-45D8-BDE1-3CA46D56E4E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2387"/>
              <a:ext cx="529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14">
            <a:extLst>
              <a:ext uri="{FF2B5EF4-FFF2-40B4-BE49-F238E27FC236}">
                <a16:creationId xmlns:a16="http://schemas.microsoft.com/office/drawing/2014/main" id="{A4DE29E4-89AF-4D16-925D-390C7C6FE234}"/>
              </a:ext>
            </a:extLst>
          </p:cNvPr>
          <p:cNvGrpSpPr>
            <a:grpSpLocks/>
          </p:cNvGrpSpPr>
          <p:nvPr/>
        </p:nvGrpSpPr>
        <p:grpSpPr bwMode="auto">
          <a:xfrm>
            <a:off x="741614" y="3351165"/>
            <a:ext cx="355554" cy="768251"/>
            <a:chOff x="4105" y="2387"/>
            <a:chExt cx="794" cy="1587"/>
          </a:xfrm>
        </p:grpSpPr>
        <p:sp>
          <p:nvSpPr>
            <p:cNvPr id="108" name="Freeform 115">
              <a:extLst>
                <a:ext uri="{FF2B5EF4-FFF2-40B4-BE49-F238E27FC236}">
                  <a16:creationId xmlns:a16="http://schemas.microsoft.com/office/drawing/2014/main" id="{CCABC46A-516A-4176-8C5A-B3FB8BC4C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288"/>
              <a:ext cx="157" cy="636"/>
            </a:xfrm>
            <a:custGeom>
              <a:avLst/>
              <a:gdLst>
                <a:gd name="T0" fmla="*/ 5508 w 37"/>
                <a:gd name="T1" fmla="*/ 143821 h 164"/>
                <a:gd name="T2" fmla="*/ 0 w 37"/>
                <a:gd name="T3" fmla="*/ 15807 h 164"/>
                <a:gd name="T4" fmla="*/ 45373 w 37"/>
                <a:gd name="T5" fmla="*/ 0 h 164"/>
                <a:gd name="T6" fmla="*/ 50881 w 37"/>
                <a:gd name="T7" fmla="*/ 128887 h 164"/>
                <a:gd name="T8" fmla="*/ 5508 w 37"/>
                <a:gd name="T9" fmla="*/ 143821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64"/>
                <a:gd name="T17" fmla="*/ 37 w 37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64">
                  <a:moveTo>
                    <a:pt x="4" y="16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147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09" name="Freeform 116">
              <a:extLst>
                <a:ext uri="{FF2B5EF4-FFF2-40B4-BE49-F238E27FC236}">
                  <a16:creationId xmlns:a16="http://schemas.microsoft.com/office/drawing/2014/main" id="{4CC59EDC-4FCE-401D-959D-BAD2BF27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833"/>
              <a:ext cx="157" cy="480"/>
            </a:xfrm>
            <a:custGeom>
              <a:avLst/>
              <a:gdLst>
                <a:gd name="T0" fmla="*/ 4736 w 36"/>
                <a:gd name="T1" fmla="*/ 111309 h 123"/>
                <a:gd name="T2" fmla="*/ 0 w 36"/>
                <a:gd name="T3" fmla="*/ 17179 h 123"/>
                <a:gd name="T4" fmla="*/ 50685 w 36"/>
                <a:gd name="T5" fmla="*/ 0 h 123"/>
                <a:gd name="T6" fmla="*/ 56812 w 36"/>
                <a:gd name="T7" fmla="*/ 96035 h 123"/>
                <a:gd name="T8" fmla="*/ 4736 w 36"/>
                <a:gd name="T9" fmla="*/ 111309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23"/>
                <a:gd name="T17" fmla="*/ 36 w 3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23">
                  <a:moveTo>
                    <a:pt x="3" y="123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6" y="106"/>
                  </a:lnTo>
                  <a:lnTo>
                    <a:pt x="3" y="1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0" name="Freeform 117">
              <a:extLst>
                <a:ext uri="{FF2B5EF4-FFF2-40B4-BE49-F238E27FC236}">
                  <a16:creationId xmlns:a16="http://schemas.microsoft.com/office/drawing/2014/main" id="{BF9BD018-EFC2-4AE9-81FD-FF9DAFD05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924"/>
              <a:ext cx="173" cy="1050"/>
            </a:xfrm>
            <a:custGeom>
              <a:avLst/>
              <a:gdLst>
                <a:gd name="T0" fmla="*/ 10514 w 40"/>
                <a:gd name="T1" fmla="*/ 247412 h 268"/>
                <a:gd name="T2" fmla="*/ 0 w 40"/>
                <a:gd name="T3" fmla="*/ 15809 h 268"/>
                <a:gd name="T4" fmla="*/ 48297 w 40"/>
                <a:gd name="T5" fmla="*/ 0 h 268"/>
                <a:gd name="T6" fmla="*/ 60511 w 40"/>
                <a:gd name="T7" fmla="*/ 230694 h 268"/>
                <a:gd name="T8" fmla="*/ 10514 w 40"/>
                <a:gd name="T9" fmla="*/ 247412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68"/>
                <a:gd name="T17" fmla="*/ 40 w 4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68">
                  <a:moveTo>
                    <a:pt x="7" y="26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0" y="250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1" name="Freeform 118">
              <a:extLst>
                <a:ext uri="{FF2B5EF4-FFF2-40B4-BE49-F238E27FC236}">
                  <a16:creationId xmlns:a16="http://schemas.microsoft.com/office/drawing/2014/main" id="{2CBE56E6-B0E0-4FBC-903E-85AA3A03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924"/>
              <a:ext cx="149" cy="513"/>
            </a:xfrm>
            <a:custGeom>
              <a:avLst/>
              <a:gdLst>
                <a:gd name="T0" fmla="*/ 5564 w 35"/>
                <a:gd name="T1" fmla="*/ 124375 h 130"/>
                <a:gd name="T2" fmla="*/ 0 w 35"/>
                <a:gd name="T3" fmla="*/ 16227 h 130"/>
                <a:gd name="T4" fmla="*/ 45977 w 35"/>
                <a:gd name="T5" fmla="*/ 0 h 130"/>
                <a:gd name="T6" fmla="*/ 48915 w 35"/>
                <a:gd name="T7" fmla="*/ 108148 h 130"/>
                <a:gd name="T8" fmla="*/ 5564 w 35"/>
                <a:gd name="T9" fmla="*/ 124375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30"/>
                <a:gd name="T17" fmla="*/ 35 w 3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30">
                  <a:moveTo>
                    <a:pt x="4" y="13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113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2" name="Freeform 119">
              <a:extLst>
                <a:ext uri="{FF2B5EF4-FFF2-40B4-BE49-F238E27FC236}">
                  <a16:creationId xmlns:a16="http://schemas.microsoft.com/office/drawing/2014/main" id="{9E05B596-10F6-4844-A00A-7B22AA70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9" cy="107"/>
            </a:xfrm>
            <a:custGeom>
              <a:avLst/>
              <a:gdLst>
                <a:gd name="T0" fmla="*/ 2937 w 35"/>
                <a:gd name="T1" fmla="*/ 19836 h 29"/>
                <a:gd name="T2" fmla="*/ 0 w 35"/>
                <a:gd name="T3" fmla="*/ 10944 h 29"/>
                <a:gd name="T4" fmla="*/ 45977 w 35"/>
                <a:gd name="T5" fmla="*/ 0 h 29"/>
                <a:gd name="T6" fmla="*/ 48915 w 35"/>
                <a:gd name="T7" fmla="*/ 8139 h 29"/>
                <a:gd name="T8" fmla="*/ 2937 w 35"/>
                <a:gd name="T9" fmla="*/ 1983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3" name="Freeform 120">
              <a:extLst>
                <a:ext uri="{FF2B5EF4-FFF2-40B4-BE49-F238E27FC236}">
                  <a16:creationId xmlns:a16="http://schemas.microsoft.com/office/drawing/2014/main" id="{52F72441-146E-4B49-B364-DFB42F35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99"/>
              <a:ext cx="149" cy="91"/>
            </a:xfrm>
            <a:custGeom>
              <a:avLst/>
              <a:gdLst>
                <a:gd name="T0" fmla="*/ 2937 w 35"/>
                <a:gd name="T1" fmla="*/ 18807 h 24"/>
                <a:gd name="T2" fmla="*/ 0 w 35"/>
                <a:gd name="T3" fmla="*/ 14059 h 24"/>
                <a:gd name="T4" fmla="*/ 45977 w 35"/>
                <a:gd name="T5" fmla="*/ 0 h 24"/>
                <a:gd name="T6" fmla="*/ 48915 w 35"/>
                <a:gd name="T7" fmla="*/ 5562 h 24"/>
                <a:gd name="T8" fmla="*/ 2937 w 35"/>
                <a:gd name="T9" fmla="*/ 188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2" y="2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4" name="Freeform 121">
              <a:extLst>
                <a:ext uri="{FF2B5EF4-FFF2-40B4-BE49-F238E27FC236}">
                  <a16:creationId xmlns:a16="http://schemas.microsoft.com/office/drawing/2014/main" id="{04623E03-72E2-495D-8554-6F6A21ECC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0" cy="83"/>
            </a:xfrm>
            <a:custGeom>
              <a:avLst/>
              <a:gdLst>
                <a:gd name="T0" fmla="*/ 0 w 33"/>
                <a:gd name="T1" fmla="*/ 14103 h 23"/>
                <a:gd name="T2" fmla="*/ 0 w 33"/>
                <a:gd name="T3" fmla="*/ 9819 h 23"/>
                <a:gd name="T4" fmla="*/ 45356 w 33"/>
                <a:gd name="T5" fmla="*/ 0 h 23"/>
                <a:gd name="T6" fmla="*/ 45356 w 33"/>
                <a:gd name="T7" fmla="*/ 3060 h 23"/>
                <a:gd name="T8" fmla="*/ 0 w 33"/>
                <a:gd name="T9" fmla="*/ 1410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0" y="23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5" name="Freeform 122">
              <a:extLst>
                <a:ext uri="{FF2B5EF4-FFF2-40B4-BE49-F238E27FC236}">
                  <a16:creationId xmlns:a16="http://schemas.microsoft.com/office/drawing/2014/main" id="{9551933C-3B8C-44D0-9F24-1D80B8A0E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8" cy="91"/>
            </a:xfrm>
            <a:custGeom>
              <a:avLst/>
              <a:gdLst>
                <a:gd name="T0" fmla="*/ 2575 w 35"/>
                <a:gd name="T1" fmla="*/ 22291 h 23"/>
                <a:gd name="T2" fmla="*/ 0 w 35"/>
                <a:gd name="T3" fmla="*/ 17409 h 23"/>
                <a:gd name="T4" fmla="*/ 43182 w 35"/>
                <a:gd name="T5" fmla="*/ 0 h 23"/>
                <a:gd name="T6" fmla="*/ 47330 w 35"/>
                <a:gd name="T7" fmla="*/ 6872 h 23"/>
                <a:gd name="T8" fmla="*/ 2575 w 35"/>
                <a:gd name="T9" fmla="*/ 2229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3"/>
                <a:gd name="T17" fmla="*/ 35 w 3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3">
                  <a:moveTo>
                    <a:pt x="2" y="23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7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6" name="Freeform 123">
              <a:extLst>
                <a:ext uri="{FF2B5EF4-FFF2-40B4-BE49-F238E27FC236}">
                  <a16:creationId xmlns:a16="http://schemas.microsoft.com/office/drawing/2014/main" id="{53602AF1-9C28-4124-A0C8-51822786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66"/>
              <a:ext cx="148" cy="75"/>
            </a:xfrm>
            <a:custGeom>
              <a:avLst/>
              <a:gdLst>
                <a:gd name="T0" fmla="*/ 1402 w 34"/>
                <a:gd name="T1" fmla="*/ 18201 h 19"/>
                <a:gd name="T2" fmla="*/ 0 w 34"/>
                <a:gd name="T3" fmla="*/ 16236 h 19"/>
                <a:gd name="T4" fmla="*/ 51709 w 34"/>
                <a:gd name="T5" fmla="*/ 0 h 19"/>
                <a:gd name="T6" fmla="*/ 53110 w 34"/>
                <a:gd name="T7" fmla="*/ 2897 h 19"/>
                <a:gd name="T8" fmla="*/ 140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7" name="Freeform 124">
              <a:extLst>
                <a:ext uri="{FF2B5EF4-FFF2-40B4-BE49-F238E27FC236}">
                  <a16:creationId xmlns:a16="http://schemas.microsoft.com/office/drawing/2014/main" id="{486D2E4E-EE75-44F2-87F5-CC1555E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0" cy="83"/>
            </a:xfrm>
            <a:custGeom>
              <a:avLst/>
              <a:gdLst>
                <a:gd name="T0" fmla="*/ 1120 w 34"/>
                <a:gd name="T1" fmla="*/ 20244 h 21"/>
                <a:gd name="T2" fmla="*/ 0 w 34"/>
                <a:gd name="T3" fmla="*/ 17355 h 21"/>
                <a:gd name="T4" fmla="*/ 37981 w 34"/>
                <a:gd name="T5" fmla="*/ 0 h 21"/>
                <a:gd name="T6" fmla="*/ 40217 w 34"/>
                <a:gd name="T7" fmla="*/ 3889 h 21"/>
                <a:gd name="T8" fmla="*/ 1120 w 34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1"/>
                <a:gd name="T17" fmla="*/ 34 w 3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1">
                  <a:moveTo>
                    <a:pt x="1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25">
              <a:extLst>
                <a:ext uri="{FF2B5EF4-FFF2-40B4-BE49-F238E27FC236}">
                  <a16:creationId xmlns:a16="http://schemas.microsoft.com/office/drawing/2014/main" id="{91BB9F3B-68FC-4D81-86DC-16C58D169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842"/>
              <a:ext cx="141" cy="82"/>
            </a:xfrm>
            <a:custGeom>
              <a:avLst/>
              <a:gdLst>
                <a:gd name="T0" fmla="*/ 2356 w 34"/>
                <a:gd name="T1" fmla="*/ 23165 h 20"/>
                <a:gd name="T2" fmla="*/ 0 w 34"/>
                <a:gd name="T3" fmla="*/ 19787 h 20"/>
                <a:gd name="T4" fmla="*/ 40517 w 34"/>
                <a:gd name="T5" fmla="*/ 0 h 20"/>
                <a:gd name="T6" fmla="*/ 41724 w 34"/>
                <a:gd name="T7" fmla="*/ 2271 h 20"/>
                <a:gd name="T8" fmla="*/ 2356 w 34"/>
                <a:gd name="T9" fmla="*/ 2316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2" y="2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9" name="Freeform 126">
              <a:extLst>
                <a:ext uri="{FF2B5EF4-FFF2-40B4-BE49-F238E27FC236}">
                  <a16:creationId xmlns:a16="http://schemas.microsoft.com/office/drawing/2014/main" id="{32323E5A-EB70-4DD3-9D4A-5B1BEDA20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3368 w 35"/>
                <a:gd name="T5" fmla="*/ 0 h 21"/>
                <a:gd name="T6" fmla="*/ 48915 w 35"/>
                <a:gd name="T7" fmla="*/ 3889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5" y="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27">
              <a:extLst>
                <a:ext uri="{FF2B5EF4-FFF2-40B4-BE49-F238E27FC236}">
                  <a16:creationId xmlns:a16="http://schemas.microsoft.com/office/drawing/2014/main" id="{8BE63EE6-C26F-4AB4-8DE5-5950B066C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33"/>
              <a:ext cx="149" cy="75"/>
            </a:xfrm>
            <a:custGeom>
              <a:avLst/>
              <a:gdLst>
                <a:gd name="T0" fmla="*/ 1516 w 34"/>
                <a:gd name="T1" fmla="*/ 14824 h 20"/>
                <a:gd name="T2" fmla="*/ 0 w 34"/>
                <a:gd name="T3" fmla="*/ 14032 h 20"/>
                <a:gd name="T4" fmla="*/ 50165 w 34"/>
                <a:gd name="T5" fmla="*/ 0 h 20"/>
                <a:gd name="T6" fmla="*/ 54963 w 34"/>
                <a:gd name="T7" fmla="*/ 2168 h 20"/>
                <a:gd name="T8" fmla="*/ 151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28">
              <a:extLst>
                <a:ext uri="{FF2B5EF4-FFF2-40B4-BE49-F238E27FC236}">
                  <a16:creationId xmlns:a16="http://schemas.microsoft.com/office/drawing/2014/main" id="{EB1840B2-C135-4702-8C61-D32F63AC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32" cy="83"/>
            </a:xfrm>
            <a:custGeom>
              <a:avLst/>
              <a:gdLst>
                <a:gd name="T0" fmla="*/ 1192 w 32"/>
                <a:gd name="T1" fmla="*/ 24593 h 20"/>
                <a:gd name="T2" fmla="*/ 0 w 32"/>
                <a:gd name="T3" fmla="*/ 22236 h 20"/>
                <a:gd name="T4" fmla="*/ 37059 w 32"/>
                <a:gd name="T5" fmla="*/ 0 h 20"/>
                <a:gd name="T6" fmla="*/ 38181 w 32"/>
                <a:gd name="T7" fmla="*/ 1224 h 20"/>
                <a:gd name="T8" fmla="*/ 1192 w 32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1" y="20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29">
              <a:extLst>
                <a:ext uri="{FF2B5EF4-FFF2-40B4-BE49-F238E27FC236}">
                  <a16:creationId xmlns:a16="http://schemas.microsoft.com/office/drawing/2014/main" id="{CB6A6352-FCAC-42B9-A053-501CF20D8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82"/>
            </a:xfrm>
            <a:custGeom>
              <a:avLst/>
              <a:gdLst>
                <a:gd name="T0" fmla="*/ 4701 w 34"/>
                <a:gd name="T1" fmla="*/ 15852 h 22"/>
                <a:gd name="T2" fmla="*/ 0 w 34"/>
                <a:gd name="T3" fmla="*/ 12949 h 22"/>
                <a:gd name="T4" fmla="*/ 51709 w 34"/>
                <a:gd name="T5" fmla="*/ 0 h 22"/>
                <a:gd name="T6" fmla="*/ 53110 w 34"/>
                <a:gd name="T7" fmla="*/ 2904 h 22"/>
                <a:gd name="T8" fmla="*/ 4701 w 34"/>
                <a:gd name="T9" fmla="*/ 158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"/>
                <a:gd name="T17" fmla="*/ 34 w 3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">
                  <a:moveTo>
                    <a:pt x="3" y="22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4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30">
              <a:extLst>
                <a:ext uri="{FF2B5EF4-FFF2-40B4-BE49-F238E27FC236}">
                  <a16:creationId xmlns:a16="http://schemas.microsoft.com/office/drawing/2014/main" id="{05040240-A890-455B-81E4-815731BEF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25"/>
              <a:ext cx="140" cy="74"/>
            </a:xfrm>
            <a:custGeom>
              <a:avLst/>
              <a:gdLst>
                <a:gd name="T0" fmla="*/ 2592 w 33"/>
                <a:gd name="T1" fmla="*/ 17020 h 19"/>
                <a:gd name="T2" fmla="*/ 0 w 33"/>
                <a:gd name="T3" fmla="*/ 14243 h 19"/>
                <a:gd name="T4" fmla="*/ 45356 w 33"/>
                <a:gd name="T5" fmla="*/ 0 h 19"/>
                <a:gd name="T6" fmla="*/ 45356 w 33"/>
                <a:gd name="T7" fmla="*/ 939 h 19"/>
                <a:gd name="T8" fmla="*/ 2592 w 33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9"/>
                <a:gd name="T17" fmla="*/ 33 w 3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9">
                  <a:moveTo>
                    <a:pt x="2" y="1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31">
              <a:extLst>
                <a:ext uri="{FF2B5EF4-FFF2-40B4-BE49-F238E27FC236}">
                  <a16:creationId xmlns:a16="http://schemas.microsoft.com/office/drawing/2014/main" id="{A752E54B-062E-4049-A739-DC79615FB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74"/>
            </a:xfrm>
            <a:custGeom>
              <a:avLst/>
              <a:gdLst>
                <a:gd name="T0" fmla="*/ 1402 w 34"/>
                <a:gd name="T1" fmla="*/ 17020 h 19"/>
                <a:gd name="T2" fmla="*/ 0 w 34"/>
                <a:gd name="T3" fmla="*/ 16124 h 19"/>
                <a:gd name="T4" fmla="*/ 51709 w 34"/>
                <a:gd name="T5" fmla="*/ 0 h 19"/>
                <a:gd name="T6" fmla="*/ 53110 w 34"/>
                <a:gd name="T7" fmla="*/ 2777 h 19"/>
                <a:gd name="T8" fmla="*/ 1402 w 34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32">
              <a:extLst>
                <a:ext uri="{FF2B5EF4-FFF2-40B4-BE49-F238E27FC236}">
                  <a16:creationId xmlns:a16="http://schemas.microsoft.com/office/drawing/2014/main" id="{B9694038-1B49-47A7-BDE3-4EE4BECC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800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4674 w 35"/>
                <a:gd name="T5" fmla="*/ 0 h 21"/>
                <a:gd name="T6" fmla="*/ 48915 w 35"/>
                <a:gd name="T7" fmla="*/ 2905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33">
              <a:extLst>
                <a:ext uri="{FF2B5EF4-FFF2-40B4-BE49-F238E27FC236}">
                  <a16:creationId xmlns:a16="http://schemas.microsoft.com/office/drawing/2014/main" id="{8490C21C-EB03-4118-8BC8-2D7304A0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66" cy="83"/>
            </a:xfrm>
            <a:custGeom>
              <a:avLst/>
              <a:gdLst>
                <a:gd name="T0" fmla="*/ 8937 w 37"/>
                <a:gd name="T1" fmla="*/ 20244 h 21"/>
                <a:gd name="T2" fmla="*/ 0 w 37"/>
                <a:gd name="T3" fmla="*/ 16355 h 21"/>
                <a:gd name="T4" fmla="*/ 59962 w 37"/>
                <a:gd name="T5" fmla="*/ 0 h 21"/>
                <a:gd name="T6" fmla="*/ 67270 w 37"/>
                <a:gd name="T7" fmla="*/ 2905 h 21"/>
                <a:gd name="T8" fmla="*/ 8937 w 37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1"/>
                <a:gd name="T17" fmla="*/ 37 w 3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1">
                  <a:moveTo>
                    <a:pt x="5" y="21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34">
              <a:extLst>
                <a:ext uri="{FF2B5EF4-FFF2-40B4-BE49-F238E27FC236}">
                  <a16:creationId xmlns:a16="http://schemas.microsoft.com/office/drawing/2014/main" id="{65E8068B-833A-4649-9251-F2B00B21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800"/>
              <a:ext cx="149" cy="75"/>
            </a:xfrm>
            <a:custGeom>
              <a:avLst/>
              <a:gdLst>
                <a:gd name="T0" fmla="*/ 3282 w 34"/>
                <a:gd name="T1" fmla="*/ 18201 h 19"/>
                <a:gd name="T2" fmla="*/ 0 w 34"/>
                <a:gd name="T3" fmla="*/ 15316 h 19"/>
                <a:gd name="T4" fmla="*/ 51681 w 34"/>
                <a:gd name="T5" fmla="*/ 0 h 19"/>
                <a:gd name="T6" fmla="*/ 54963 w 34"/>
                <a:gd name="T7" fmla="*/ 983 h 19"/>
                <a:gd name="T8" fmla="*/ 328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2" y="19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35">
              <a:extLst>
                <a:ext uri="{FF2B5EF4-FFF2-40B4-BE49-F238E27FC236}">
                  <a16:creationId xmlns:a16="http://schemas.microsoft.com/office/drawing/2014/main" id="{D8A36695-35F6-4C15-9B91-BD4CBBF38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58" cy="66"/>
            </a:xfrm>
            <a:custGeom>
              <a:avLst/>
              <a:gdLst>
                <a:gd name="T0" fmla="*/ 5787 w 35"/>
                <a:gd name="T1" fmla="*/ 11924 h 18"/>
                <a:gd name="T2" fmla="*/ 0 w 35"/>
                <a:gd name="T3" fmla="*/ 11187 h 18"/>
                <a:gd name="T4" fmla="*/ 61909 w 35"/>
                <a:gd name="T5" fmla="*/ 0 h 18"/>
                <a:gd name="T6" fmla="*/ 65597 w 35"/>
                <a:gd name="T7" fmla="*/ 1276 h 18"/>
                <a:gd name="T8" fmla="*/ 5787 w 35"/>
                <a:gd name="T9" fmla="*/ 1192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36">
              <a:extLst>
                <a:ext uri="{FF2B5EF4-FFF2-40B4-BE49-F238E27FC236}">
                  <a16:creationId xmlns:a16="http://schemas.microsoft.com/office/drawing/2014/main" id="{FBA16D63-583F-4816-BE13-D3122E504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90" cy="83"/>
            </a:xfrm>
            <a:custGeom>
              <a:avLst/>
              <a:gdLst>
                <a:gd name="T0" fmla="*/ 16733 w 43"/>
                <a:gd name="T1" fmla="*/ 20244 h 21"/>
                <a:gd name="T2" fmla="*/ 0 w 43"/>
                <a:gd name="T3" fmla="*/ 16355 h 21"/>
                <a:gd name="T4" fmla="*/ 53748 w 43"/>
                <a:gd name="T5" fmla="*/ 0 h 21"/>
                <a:gd name="T6" fmla="*/ 72474 w 43"/>
                <a:gd name="T7" fmla="*/ 3889 h 21"/>
                <a:gd name="T8" fmla="*/ 16733 w 43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10" y="21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37">
              <a:extLst>
                <a:ext uri="{FF2B5EF4-FFF2-40B4-BE49-F238E27FC236}">
                  <a16:creationId xmlns:a16="http://schemas.microsoft.com/office/drawing/2014/main" id="{8DC80AF0-CB9A-4C61-85ED-17ED87AE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784"/>
              <a:ext cx="157" cy="74"/>
            </a:xfrm>
            <a:custGeom>
              <a:avLst/>
              <a:gdLst>
                <a:gd name="T0" fmla="*/ 4736 w 36"/>
                <a:gd name="T1" fmla="*/ 21127 h 18"/>
                <a:gd name="T2" fmla="*/ 0 w 36"/>
                <a:gd name="T3" fmla="*/ 21127 h 18"/>
                <a:gd name="T4" fmla="*/ 52093 w 36"/>
                <a:gd name="T5" fmla="*/ 0 h 18"/>
                <a:gd name="T6" fmla="*/ 56812 w 36"/>
                <a:gd name="T7" fmla="*/ 1114 h 18"/>
                <a:gd name="T8" fmla="*/ 4736 w 36"/>
                <a:gd name="T9" fmla="*/ 2112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38">
              <a:extLst>
                <a:ext uri="{FF2B5EF4-FFF2-40B4-BE49-F238E27FC236}">
                  <a16:creationId xmlns:a16="http://schemas.microsoft.com/office/drawing/2014/main" id="{F0DBBCA3-3880-4692-88A1-09A2ADF26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775"/>
              <a:ext cx="149" cy="83"/>
            </a:xfrm>
            <a:custGeom>
              <a:avLst/>
              <a:gdLst>
                <a:gd name="T0" fmla="*/ 1516 w 34"/>
                <a:gd name="T1" fmla="*/ 24593 h 20"/>
                <a:gd name="T2" fmla="*/ 0 w 34"/>
                <a:gd name="T3" fmla="*/ 23439 h 20"/>
                <a:gd name="T4" fmla="*/ 50165 w 34"/>
                <a:gd name="T5" fmla="*/ 0 h 20"/>
                <a:gd name="T6" fmla="*/ 54963 w 34"/>
                <a:gd name="T7" fmla="*/ 2361 h 20"/>
                <a:gd name="T8" fmla="*/ 1516 w 34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39">
              <a:extLst>
                <a:ext uri="{FF2B5EF4-FFF2-40B4-BE49-F238E27FC236}">
                  <a16:creationId xmlns:a16="http://schemas.microsoft.com/office/drawing/2014/main" id="{CB151E77-3095-485E-ACFB-C7553373E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775"/>
              <a:ext cx="140" cy="75"/>
            </a:xfrm>
            <a:custGeom>
              <a:avLst/>
              <a:gdLst>
                <a:gd name="T0" fmla="*/ 3426 w 34"/>
                <a:gd name="T1" fmla="*/ 14824 h 20"/>
                <a:gd name="T2" fmla="*/ 0 w 34"/>
                <a:gd name="T3" fmla="*/ 13444 h 20"/>
                <a:gd name="T4" fmla="*/ 37981 w 34"/>
                <a:gd name="T5" fmla="*/ 0 h 20"/>
                <a:gd name="T6" fmla="*/ 40217 w 34"/>
                <a:gd name="T7" fmla="*/ 787 h 20"/>
                <a:gd name="T8" fmla="*/ 342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" y="20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40">
              <a:extLst>
                <a:ext uri="{FF2B5EF4-FFF2-40B4-BE49-F238E27FC236}">
                  <a16:creationId xmlns:a16="http://schemas.microsoft.com/office/drawing/2014/main" id="{FBC24B73-ADD6-4BBF-B12E-0DB6601B4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49" cy="67"/>
            </a:xfrm>
            <a:custGeom>
              <a:avLst/>
              <a:gdLst>
                <a:gd name="T0" fmla="*/ 4240 w 35"/>
                <a:gd name="T1" fmla="*/ 12842 h 18"/>
                <a:gd name="T2" fmla="*/ 0 w 35"/>
                <a:gd name="T3" fmla="*/ 12067 h 18"/>
                <a:gd name="T4" fmla="*/ 44674 w 35"/>
                <a:gd name="T5" fmla="*/ 0 h 18"/>
                <a:gd name="T6" fmla="*/ 48915 w 35"/>
                <a:gd name="T7" fmla="*/ 0 h 18"/>
                <a:gd name="T8" fmla="*/ 4240 w 35"/>
                <a:gd name="T9" fmla="*/ 1284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41">
              <a:extLst>
                <a:ext uri="{FF2B5EF4-FFF2-40B4-BE49-F238E27FC236}">
                  <a16:creationId xmlns:a16="http://schemas.microsoft.com/office/drawing/2014/main" id="{82DBDA32-2D12-4B17-A3A7-5EAE7F2FD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676"/>
              <a:ext cx="546" cy="166"/>
            </a:xfrm>
            <a:custGeom>
              <a:avLst/>
              <a:gdLst>
                <a:gd name="T0" fmla="*/ 139380 w 127"/>
                <a:gd name="T1" fmla="*/ 40508 h 42"/>
                <a:gd name="T2" fmla="*/ 0 w 127"/>
                <a:gd name="T3" fmla="*/ 17355 h 42"/>
                <a:gd name="T4" fmla="*/ 45451 w 127"/>
                <a:gd name="T5" fmla="*/ 0 h 42"/>
                <a:gd name="T6" fmla="*/ 186496 w 127"/>
                <a:gd name="T7" fmla="*/ 24133 h 42"/>
                <a:gd name="T8" fmla="*/ 139380 w 127"/>
                <a:gd name="T9" fmla="*/ 4050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2"/>
                <a:gd name="T17" fmla="*/ 127 w 1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2">
                  <a:moveTo>
                    <a:pt x="95" y="42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127" y="25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42">
              <a:extLst>
                <a:ext uri="{FF2B5EF4-FFF2-40B4-BE49-F238E27FC236}">
                  <a16:creationId xmlns:a16="http://schemas.microsoft.com/office/drawing/2014/main" id="{919B4984-0EBF-4850-A10A-58CF2C349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82" cy="75"/>
            </a:xfrm>
            <a:custGeom>
              <a:avLst/>
              <a:gdLst>
                <a:gd name="T0" fmla="*/ 16917 w 42"/>
                <a:gd name="T1" fmla="*/ 22571 h 18"/>
                <a:gd name="T2" fmla="*/ 0 w 42"/>
                <a:gd name="T3" fmla="*/ 22571 h 18"/>
                <a:gd name="T4" fmla="*/ 50457 w 42"/>
                <a:gd name="T5" fmla="*/ 0 h 18"/>
                <a:gd name="T6" fmla="*/ 64203 w 42"/>
                <a:gd name="T7" fmla="*/ 0 h 18"/>
                <a:gd name="T8" fmla="*/ 16917 w 42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"/>
                <a:gd name="T17" fmla="*/ 42 w 4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">
                  <a:moveTo>
                    <a:pt x="11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43">
              <a:extLst>
                <a:ext uri="{FF2B5EF4-FFF2-40B4-BE49-F238E27FC236}">
                  <a16:creationId xmlns:a16="http://schemas.microsoft.com/office/drawing/2014/main" id="{D99DA546-092D-4E33-A42A-E90D78072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676"/>
              <a:ext cx="165" cy="75"/>
            </a:xfrm>
            <a:custGeom>
              <a:avLst/>
              <a:gdLst>
                <a:gd name="T0" fmla="*/ 10640 w 37"/>
                <a:gd name="T1" fmla="*/ 22571 h 18"/>
                <a:gd name="T2" fmla="*/ 0 w 37"/>
                <a:gd name="T3" fmla="*/ 22571 h 18"/>
                <a:gd name="T4" fmla="*/ 58169 w 37"/>
                <a:gd name="T5" fmla="*/ 0 h 18"/>
                <a:gd name="T6" fmla="*/ 65269 w 37"/>
                <a:gd name="T7" fmla="*/ 0 h 18"/>
                <a:gd name="T8" fmla="*/ 10640 w 37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6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44">
              <a:extLst>
                <a:ext uri="{FF2B5EF4-FFF2-40B4-BE49-F238E27FC236}">
                  <a16:creationId xmlns:a16="http://schemas.microsoft.com/office/drawing/2014/main" id="{4A79BF64-F2F2-4155-8E3A-EEE5893E1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66" cy="75"/>
            </a:xfrm>
            <a:custGeom>
              <a:avLst/>
              <a:gdLst>
                <a:gd name="T0" fmla="*/ 7994 w 38"/>
                <a:gd name="T1" fmla="*/ 22571 h 18"/>
                <a:gd name="T2" fmla="*/ 0 w 38"/>
                <a:gd name="T3" fmla="*/ 22571 h 18"/>
                <a:gd name="T4" fmla="*/ 52439 w 38"/>
                <a:gd name="T5" fmla="*/ 0 h 18"/>
                <a:gd name="T6" fmla="*/ 60437 w 38"/>
                <a:gd name="T7" fmla="*/ 0 h 18"/>
                <a:gd name="T8" fmla="*/ 7994 w 38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5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45">
              <a:extLst>
                <a:ext uri="{FF2B5EF4-FFF2-40B4-BE49-F238E27FC236}">
                  <a16:creationId xmlns:a16="http://schemas.microsoft.com/office/drawing/2014/main" id="{B9170089-D95A-459A-935F-8EC38B61C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676"/>
              <a:ext cx="157" cy="75"/>
            </a:xfrm>
            <a:custGeom>
              <a:avLst/>
              <a:gdLst>
                <a:gd name="T0" fmla="*/ 4736 w 36"/>
                <a:gd name="T1" fmla="*/ 13444 h 20"/>
                <a:gd name="T2" fmla="*/ 0 w 36"/>
                <a:gd name="T3" fmla="*/ 14824 h 20"/>
                <a:gd name="T4" fmla="*/ 52093 w 36"/>
                <a:gd name="T5" fmla="*/ 787 h 20"/>
                <a:gd name="T6" fmla="*/ 56812 w 36"/>
                <a:gd name="T7" fmla="*/ 0 h 20"/>
                <a:gd name="T8" fmla="*/ 4736 w 36"/>
                <a:gd name="T9" fmla="*/ 1344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3" y="18"/>
                  </a:moveTo>
                  <a:lnTo>
                    <a:pt x="0" y="20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46">
              <a:extLst>
                <a:ext uri="{FF2B5EF4-FFF2-40B4-BE49-F238E27FC236}">
                  <a16:creationId xmlns:a16="http://schemas.microsoft.com/office/drawing/2014/main" id="{04F59BFE-BE5B-463A-8969-FA3149E9C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751"/>
              <a:ext cx="662" cy="1223"/>
            </a:xfrm>
            <a:custGeom>
              <a:avLst/>
              <a:gdLst>
                <a:gd name="T0" fmla="*/ 59217 w 153"/>
                <a:gd name="T1" fmla="*/ 262583 h 314"/>
                <a:gd name="T2" fmla="*/ 115339 w 153"/>
                <a:gd name="T3" fmla="*/ 270622 h 314"/>
                <a:gd name="T4" fmla="*/ 109351 w 153"/>
                <a:gd name="T5" fmla="*/ 139917 h 314"/>
                <a:gd name="T6" fmla="*/ 125806 w 153"/>
                <a:gd name="T7" fmla="*/ 142464 h 314"/>
                <a:gd name="T8" fmla="*/ 131799 w 153"/>
                <a:gd name="T9" fmla="*/ 272503 h 314"/>
                <a:gd name="T10" fmla="*/ 188168 w 153"/>
                <a:gd name="T11" fmla="*/ 281422 h 314"/>
                <a:gd name="T12" fmla="*/ 177308 w 153"/>
                <a:gd name="T13" fmla="*/ 56371 h 314"/>
                <a:gd name="T14" fmla="*/ 186463 w 153"/>
                <a:gd name="T15" fmla="*/ 57314 h 314"/>
                <a:gd name="T16" fmla="*/ 189626 w 153"/>
                <a:gd name="T17" fmla="*/ 152326 h 314"/>
                <a:gd name="T18" fmla="*/ 231994 w 153"/>
                <a:gd name="T19" fmla="*/ 157876 h 314"/>
                <a:gd name="T20" fmla="*/ 226075 w 153"/>
                <a:gd name="T21" fmla="*/ 56371 h 314"/>
                <a:gd name="T22" fmla="*/ 222912 w 153"/>
                <a:gd name="T23" fmla="*/ 44904 h 314"/>
                <a:gd name="T24" fmla="*/ 219767 w 153"/>
                <a:gd name="T25" fmla="*/ 40293 h 314"/>
                <a:gd name="T26" fmla="*/ 216924 w 153"/>
                <a:gd name="T27" fmla="*/ 37757 h 314"/>
                <a:gd name="T28" fmla="*/ 213757 w 153"/>
                <a:gd name="T29" fmla="*/ 34984 h 314"/>
                <a:gd name="T30" fmla="*/ 209227 w 153"/>
                <a:gd name="T31" fmla="*/ 31311 h 314"/>
                <a:gd name="T32" fmla="*/ 206064 w 153"/>
                <a:gd name="T33" fmla="*/ 28779 h 314"/>
                <a:gd name="T34" fmla="*/ 198708 w 153"/>
                <a:gd name="T35" fmla="*/ 25107 h 314"/>
                <a:gd name="T36" fmla="*/ 183638 w 153"/>
                <a:gd name="T37" fmla="*/ 21391 h 314"/>
                <a:gd name="T38" fmla="*/ 39279 w 153"/>
                <a:gd name="T39" fmla="*/ 0 h 314"/>
                <a:gd name="T40" fmla="*/ 22763 w 153"/>
                <a:gd name="T41" fmla="*/ 0 h 314"/>
                <a:gd name="T42" fmla="*/ 18233 w 153"/>
                <a:gd name="T43" fmla="*/ 1834 h 314"/>
                <a:gd name="T44" fmla="*/ 16849 w 153"/>
                <a:gd name="T45" fmla="*/ 2777 h 314"/>
                <a:gd name="T46" fmla="*/ 12223 w 153"/>
                <a:gd name="T47" fmla="*/ 6205 h 314"/>
                <a:gd name="T48" fmla="*/ 10523 w 153"/>
                <a:gd name="T49" fmla="*/ 9862 h 314"/>
                <a:gd name="T50" fmla="*/ 5993 w 153"/>
                <a:gd name="T51" fmla="*/ 12651 h 314"/>
                <a:gd name="T52" fmla="*/ 1385 w 153"/>
                <a:gd name="T53" fmla="*/ 15186 h 314"/>
                <a:gd name="T54" fmla="*/ 1385 w 153"/>
                <a:gd name="T55" fmla="*/ 19798 h 314"/>
                <a:gd name="T56" fmla="*/ 0 w 153"/>
                <a:gd name="T57" fmla="*/ 30372 h 314"/>
                <a:gd name="T58" fmla="*/ 3163 w 153"/>
                <a:gd name="T59" fmla="*/ 125443 h 314"/>
                <a:gd name="T60" fmla="*/ 45531 w 153"/>
                <a:gd name="T61" fmla="*/ 130055 h 314"/>
                <a:gd name="T62" fmla="*/ 40979 w 153"/>
                <a:gd name="T63" fmla="*/ 36819 h 314"/>
                <a:gd name="T64" fmla="*/ 46989 w 153"/>
                <a:gd name="T65" fmla="*/ 37757 h 314"/>
                <a:gd name="T66" fmla="*/ 59217 w 153"/>
                <a:gd name="T67" fmla="*/ 262583 h 3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14"/>
                <a:gd name="T104" fmla="*/ 153 w 153"/>
                <a:gd name="T105" fmla="*/ 314 h 3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14">
                  <a:moveTo>
                    <a:pt x="39" y="293"/>
                  </a:moveTo>
                  <a:lnTo>
                    <a:pt x="76" y="302"/>
                  </a:lnTo>
                  <a:lnTo>
                    <a:pt x="72" y="156"/>
                  </a:lnTo>
                  <a:lnTo>
                    <a:pt x="83" y="159"/>
                  </a:lnTo>
                  <a:lnTo>
                    <a:pt x="87" y="304"/>
                  </a:lnTo>
                  <a:lnTo>
                    <a:pt x="124" y="314"/>
                  </a:lnTo>
                  <a:lnTo>
                    <a:pt x="117" y="63"/>
                  </a:lnTo>
                  <a:lnTo>
                    <a:pt x="123" y="64"/>
                  </a:lnTo>
                  <a:lnTo>
                    <a:pt x="125" y="170"/>
                  </a:lnTo>
                  <a:lnTo>
                    <a:pt x="153" y="176"/>
                  </a:lnTo>
                  <a:lnTo>
                    <a:pt x="149" y="63"/>
                  </a:lnTo>
                  <a:lnTo>
                    <a:pt x="147" y="50"/>
                  </a:lnTo>
                  <a:lnTo>
                    <a:pt x="145" y="45"/>
                  </a:lnTo>
                  <a:lnTo>
                    <a:pt x="143" y="42"/>
                  </a:lnTo>
                  <a:lnTo>
                    <a:pt x="141" y="39"/>
                  </a:lnTo>
                  <a:lnTo>
                    <a:pt x="138" y="35"/>
                  </a:lnTo>
                  <a:lnTo>
                    <a:pt x="136" y="32"/>
                  </a:lnTo>
                  <a:lnTo>
                    <a:pt x="131" y="28"/>
                  </a:lnTo>
                  <a:lnTo>
                    <a:pt x="121" y="2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0" y="34"/>
                  </a:lnTo>
                  <a:lnTo>
                    <a:pt x="2" y="140"/>
                  </a:lnTo>
                  <a:lnTo>
                    <a:pt x="30" y="145"/>
                  </a:lnTo>
                  <a:lnTo>
                    <a:pt x="27" y="41"/>
                  </a:lnTo>
                  <a:lnTo>
                    <a:pt x="31" y="42"/>
                  </a:lnTo>
                  <a:lnTo>
                    <a:pt x="39" y="293"/>
                  </a:lnTo>
                  <a:close/>
                </a:path>
              </a:pathLst>
            </a:custGeom>
            <a:gradFill rotWithShape="1">
              <a:gsLst>
                <a:gs pos="0">
                  <a:srgbClr val="578FB5"/>
                </a:gs>
                <a:gs pos="100000">
                  <a:srgbClr val="243B4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140" name="Picture 147">
              <a:extLst>
                <a:ext uri="{FF2B5EF4-FFF2-40B4-BE49-F238E27FC236}">
                  <a16:creationId xmlns:a16="http://schemas.microsoft.com/office/drawing/2014/main" id="{90473341-5BB1-4193-BCBA-FB4E5D3B38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2387"/>
              <a:ext cx="529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48">
            <a:extLst>
              <a:ext uri="{FF2B5EF4-FFF2-40B4-BE49-F238E27FC236}">
                <a16:creationId xmlns:a16="http://schemas.microsoft.com/office/drawing/2014/main" id="{53337873-A82C-4948-A0F3-95D81F9361AC}"/>
              </a:ext>
            </a:extLst>
          </p:cNvPr>
          <p:cNvGrpSpPr>
            <a:grpSpLocks/>
          </p:cNvGrpSpPr>
          <p:nvPr/>
        </p:nvGrpSpPr>
        <p:grpSpPr bwMode="auto">
          <a:xfrm>
            <a:off x="1185080" y="3158574"/>
            <a:ext cx="355554" cy="768249"/>
            <a:chOff x="4105" y="2387"/>
            <a:chExt cx="794" cy="1587"/>
          </a:xfrm>
        </p:grpSpPr>
        <p:sp>
          <p:nvSpPr>
            <p:cNvPr id="142" name="Freeform 149">
              <a:extLst>
                <a:ext uri="{FF2B5EF4-FFF2-40B4-BE49-F238E27FC236}">
                  <a16:creationId xmlns:a16="http://schemas.microsoft.com/office/drawing/2014/main" id="{EFE09C31-A6EC-45AA-AED1-C5A1B85BE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288"/>
              <a:ext cx="157" cy="636"/>
            </a:xfrm>
            <a:custGeom>
              <a:avLst/>
              <a:gdLst>
                <a:gd name="T0" fmla="*/ 5508 w 37"/>
                <a:gd name="T1" fmla="*/ 143821 h 164"/>
                <a:gd name="T2" fmla="*/ 0 w 37"/>
                <a:gd name="T3" fmla="*/ 15807 h 164"/>
                <a:gd name="T4" fmla="*/ 45373 w 37"/>
                <a:gd name="T5" fmla="*/ 0 h 164"/>
                <a:gd name="T6" fmla="*/ 50881 w 37"/>
                <a:gd name="T7" fmla="*/ 128887 h 164"/>
                <a:gd name="T8" fmla="*/ 5508 w 37"/>
                <a:gd name="T9" fmla="*/ 143821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64"/>
                <a:gd name="T17" fmla="*/ 37 w 37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64">
                  <a:moveTo>
                    <a:pt x="4" y="16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147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50">
              <a:extLst>
                <a:ext uri="{FF2B5EF4-FFF2-40B4-BE49-F238E27FC236}">
                  <a16:creationId xmlns:a16="http://schemas.microsoft.com/office/drawing/2014/main" id="{59D41383-EAEE-4347-A99A-2628E548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833"/>
              <a:ext cx="157" cy="480"/>
            </a:xfrm>
            <a:custGeom>
              <a:avLst/>
              <a:gdLst>
                <a:gd name="T0" fmla="*/ 4736 w 36"/>
                <a:gd name="T1" fmla="*/ 111309 h 123"/>
                <a:gd name="T2" fmla="*/ 0 w 36"/>
                <a:gd name="T3" fmla="*/ 17179 h 123"/>
                <a:gd name="T4" fmla="*/ 50685 w 36"/>
                <a:gd name="T5" fmla="*/ 0 h 123"/>
                <a:gd name="T6" fmla="*/ 56812 w 36"/>
                <a:gd name="T7" fmla="*/ 96035 h 123"/>
                <a:gd name="T8" fmla="*/ 4736 w 36"/>
                <a:gd name="T9" fmla="*/ 111309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23"/>
                <a:gd name="T17" fmla="*/ 36 w 3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23">
                  <a:moveTo>
                    <a:pt x="3" y="123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6" y="106"/>
                  </a:lnTo>
                  <a:lnTo>
                    <a:pt x="3" y="1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51">
              <a:extLst>
                <a:ext uri="{FF2B5EF4-FFF2-40B4-BE49-F238E27FC236}">
                  <a16:creationId xmlns:a16="http://schemas.microsoft.com/office/drawing/2014/main" id="{6B81BD8E-DEFE-4FAE-A98B-95D21AFD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924"/>
              <a:ext cx="173" cy="1050"/>
            </a:xfrm>
            <a:custGeom>
              <a:avLst/>
              <a:gdLst>
                <a:gd name="T0" fmla="*/ 10514 w 40"/>
                <a:gd name="T1" fmla="*/ 247412 h 268"/>
                <a:gd name="T2" fmla="*/ 0 w 40"/>
                <a:gd name="T3" fmla="*/ 15809 h 268"/>
                <a:gd name="T4" fmla="*/ 48297 w 40"/>
                <a:gd name="T5" fmla="*/ 0 h 268"/>
                <a:gd name="T6" fmla="*/ 60511 w 40"/>
                <a:gd name="T7" fmla="*/ 230694 h 268"/>
                <a:gd name="T8" fmla="*/ 10514 w 40"/>
                <a:gd name="T9" fmla="*/ 247412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68"/>
                <a:gd name="T17" fmla="*/ 40 w 4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68">
                  <a:moveTo>
                    <a:pt x="7" y="26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0" y="250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52">
              <a:extLst>
                <a:ext uri="{FF2B5EF4-FFF2-40B4-BE49-F238E27FC236}">
                  <a16:creationId xmlns:a16="http://schemas.microsoft.com/office/drawing/2014/main" id="{98C30E69-8090-4D78-9469-B9387B41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924"/>
              <a:ext cx="149" cy="513"/>
            </a:xfrm>
            <a:custGeom>
              <a:avLst/>
              <a:gdLst>
                <a:gd name="T0" fmla="*/ 5564 w 35"/>
                <a:gd name="T1" fmla="*/ 124375 h 130"/>
                <a:gd name="T2" fmla="*/ 0 w 35"/>
                <a:gd name="T3" fmla="*/ 16227 h 130"/>
                <a:gd name="T4" fmla="*/ 45977 w 35"/>
                <a:gd name="T5" fmla="*/ 0 h 130"/>
                <a:gd name="T6" fmla="*/ 48915 w 35"/>
                <a:gd name="T7" fmla="*/ 108148 h 130"/>
                <a:gd name="T8" fmla="*/ 5564 w 35"/>
                <a:gd name="T9" fmla="*/ 124375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30"/>
                <a:gd name="T17" fmla="*/ 35 w 3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30">
                  <a:moveTo>
                    <a:pt x="4" y="13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113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53">
              <a:extLst>
                <a:ext uri="{FF2B5EF4-FFF2-40B4-BE49-F238E27FC236}">
                  <a16:creationId xmlns:a16="http://schemas.microsoft.com/office/drawing/2014/main" id="{21ADC4D0-CC94-4DC3-A393-33DEC52E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9" cy="107"/>
            </a:xfrm>
            <a:custGeom>
              <a:avLst/>
              <a:gdLst>
                <a:gd name="T0" fmla="*/ 2937 w 35"/>
                <a:gd name="T1" fmla="*/ 19836 h 29"/>
                <a:gd name="T2" fmla="*/ 0 w 35"/>
                <a:gd name="T3" fmla="*/ 10944 h 29"/>
                <a:gd name="T4" fmla="*/ 45977 w 35"/>
                <a:gd name="T5" fmla="*/ 0 h 29"/>
                <a:gd name="T6" fmla="*/ 48915 w 35"/>
                <a:gd name="T7" fmla="*/ 8139 h 29"/>
                <a:gd name="T8" fmla="*/ 2937 w 35"/>
                <a:gd name="T9" fmla="*/ 1983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54">
              <a:extLst>
                <a:ext uri="{FF2B5EF4-FFF2-40B4-BE49-F238E27FC236}">
                  <a16:creationId xmlns:a16="http://schemas.microsoft.com/office/drawing/2014/main" id="{8968DD5F-5B7E-40BE-85B7-E8A96FF34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99"/>
              <a:ext cx="149" cy="91"/>
            </a:xfrm>
            <a:custGeom>
              <a:avLst/>
              <a:gdLst>
                <a:gd name="T0" fmla="*/ 2937 w 35"/>
                <a:gd name="T1" fmla="*/ 18807 h 24"/>
                <a:gd name="T2" fmla="*/ 0 w 35"/>
                <a:gd name="T3" fmla="*/ 14059 h 24"/>
                <a:gd name="T4" fmla="*/ 45977 w 35"/>
                <a:gd name="T5" fmla="*/ 0 h 24"/>
                <a:gd name="T6" fmla="*/ 48915 w 35"/>
                <a:gd name="T7" fmla="*/ 5562 h 24"/>
                <a:gd name="T8" fmla="*/ 2937 w 35"/>
                <a:gd name="T9" fmla="*/ 188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2" y="2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55">
              <a:extLst>
                <a:ext uri="{FF2B5EF4-FFF2-40B4-BE49-F238E27FC236}">
                  <a16:creationId xmlns:a16="http://schemas.microsoft.com/office/drawing/2014/main" id="{2EE48180-1C8B-4D0D-A63E-F88ACF04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0" cy="83"/>
            </a:xfrm>
            <a:custGeom>
              <a:avLst/>
              <a:gdLst>
                <a:gd name="T0" fmla="*/ 0 w 33"/>
                <a:gd name="T1" fmla="*/ 14103 h 23"/>
                <a:gd name="T2" fmla="*/ 0 w 33"/>
                <a:gd name="T3" fmla="*/ 9819 h 23"/>
                <a:gd name="T4" fmla="*/ 45356 w 33"/>
                <a:gd name="T5" fmla="*/ 0 h 23"/>
                <a:gd name="T6" fmla="*/ 45356 w 33"/>
                <a:gd name="T7" fmla="*/ 3060 h 23"/>
                <a:gd name="T8" fmla="*/ 0 w 33"/>
                <a:gd name="T9" fmla="*/ 1410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0" y="23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56">
              <a:extLst>
                <a:ext uri="{FF2B5EF4-FFF2-40B4-BE49-F238E27FC236}">
                  <a16:creationId xmlns:a16="http://schemas.microsoft.com/office/drawing/2014/main" id="{C762289C-7317-46DD-B2A1-50E0E059B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8" cy="91"/>
            </a:xfrm>
            <a:custGeom>
              <a:avLst/>
              <a:gdLst>
                <a:gd name="T0" fmla="*/ 2575 w 35"/>
                <a:gd name="T1" fmla="*/ 22291 h 23"/>
                <a:gd name="T2" fmla="*/ 0 w 35"/>
                <a:gd name="T3" fmla="*/ 17409 h 23"/>
                <a:gd name="T4" fmla="*/ 43182 w 35"/>
                <a:gd name="T5" fmla="*/ 0 h 23"/>
                <a:gd name="T6" fmla="*/ 47330 w 35"/>
                <a:gd name="T7" fmla="*/ 6872 h 23"/>
                <a:gd name="T8" fmla="*/ 2575 w 35"/>
                <a:gd name="T9" fmla="*/ 2229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3"/>
                <a:gd name="T17" fmla="*/ 35 w 3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3">
                  <a:moveTo>
                    <a:pt x="2" y="23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7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57">
              <a:extLst>
                <a:ext uri="{FF2B5EF4-FFF2-40B4-BE49-F238E27FC236}">
                  <a16:creationId xmlns:a16="http://schemas.microsoft.com/office/drawing/2014/main" id="{7A04842A-2681-4FF6-A477-964B0605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66"/>
              <a:ext cx="148" cy="75"/>
            </a:xfrm>
            <a:custGeom>
              <a:avLst/>
              <a:gdLst>
                <a:gd name="T0" fmla="*/ 1402 w 34"/>
                <a:gd name="T1" fmla="*/ 18201 h 19"/>
                <a:gd name="T2" fmla="*/ 0 w 34"/>
                <a:gd name="T3" fmla="*/ 16236 h 19"/>
                <a:gd name="T4" fmla="*/ 51709 w 34"/>
                <a:gd name="T5" fmla="*/ 0 h 19"/>
                <a:gd name="T6" fmla="*/ 53110 w 34"/>
                <a:gd name="T7" fmla="*/ 2897 h 19"/>
                <a:gd name="T8" fmla="*/ 140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58">
              <a:extLst>
                <a:ext uri="{FF2B5EF4-FFF2-40B4-BE49-F238E27FC236}">
                  <a16:creationId xmlns:a16="http://schemas.microsoft.com/office/drawing/2014/main" id="{9A67B8A4-F8D1-4D41-BD66-868A317FA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0" cy="83"/>
            </a:xfrm>
            <a:custGeom>
              <a:avLst/>
              <a:gdLst>
                <a:gd name="T0" fmla="*/ 1120 w 34"/>
                <a:gd name="T1" fmla="*/ 20244 h 21"/>
                <a:gd name="T2" fmla="*/ 0 w 34"/>
                <a:gd name="T3" fmla="*/ 17355 h 21"/>
                <a:gd name="T4" fmla="*/ 37981 w 34"/>
                <a:gd name="T5" fmla="*/ 0 h 21"/>
                <a:gd name="T6" fmla="*/ 40217 w 34"/>
                <a:gd name="T7" fmla="*/ 3889 h 21"/>
                <a:gd name="T8" fmla="*/ 1120 w 34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1"/>
                <a:gd name="T17" fmla="*/ 34 w 3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1">
                  <a:moveTo>
                    <a:pt x="1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59">
              <a:extLst>
                <a:ext uri="{FF2B5EF4-FFF2-40B4-BE49-F238E27FC236}">
                  <a16:creationId xmlns:a16="http://schemas.microsoft.com/office/drawing/2014/main" id="{F0906ABC-C95B-415D-A338-7E9D46FF5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842"/>
              <a:ext cx="141" cy="82"/>
            </a:xfrm>
            <a:custGeom>
              <a:avLst/>
              <a:gdLst>
                <a:gd name="T0" fmla="*/ 2356 w 34"/>
                <a:gd name="T1" fmla="*/ 23165 h 20"/>
                <a:gd name="T2" fmla="*/ 0 w 34"/>
                <a:gd name="T3" fmla="*/ 19787 h 20"/>
                <a:gd name="T4" fmla="*/ 40517 w 34"/>
                <a:gd name="T5" fmla="*/ 0 h 20"/>
                <a:gd name="T6" fmla="*/ 41724 w 34"/>
                <a:gd name="T7" fmla="*/ 2271 h 20"/>
                <a:gd name="T8" fmla="*/ 2356 w 34"/>
                <a:gd name="T9" fmla="*/ 2316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2" y="2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60">
              <a:extLst>
                <a:ext uri="{FF2B5EF4-FFF2-40B4-BE49-F238E27FC236}">
                  <a16:creationId xmlns:a16="http://schemas.microsoft.com/office/drawing/2014/main" id="{DDB23336-F5C9-4AA9-91A7-CA309A338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3368 w 35"/>
                <a:gd name="T5" fmla="*/ 0 h 21"/>
                <a:gd name="T6" fmla="*/ 48915 w 35"/>
                <a:gd name="T7" fmla="*/ 3889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5" y="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61">
              <a:extLst>
                <a:ext uri="{FF2B5EF4-FFF2-40B4-BE49-F238E27FC236}">
                  <a16:creationId xmlns:a16="http://schemas.microsoft.com/office/drawing/2014/main" id="{137496B7-1E24-4786-88F9-87B1AAC0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33"/>
              <a:ext cx="149" cy="75"/>
            </a:xfrm>
            <a:custGeom>
              <a:avLst/>
              <a:gdLst>
                <a:gd name="T0" fmla="*/ 1516 w 34"/>
                <a:gd name="T1" fmla="*/ 14824 h 20"/>
                <a:gd name="T2" fmla="*/ 0 w 34"/>
                <a:gd name="T3" fmla="*/ 14032 h 20"/>
                <a:gd name="T4" fmla="*/ 50165 w 34"/>
                <a:gd name="T5" fmla="*/ 0 h 20"/>
                <a:gd name="T6" fmla="*/ 54963 w 34"/>
                <a:gd name="T7" fmla="*/ 2168 h 20"/>
                <a:gd name="T8" fmla="*/ 151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62">
              <a:extLst>
                <a:ext uri="{FF2B5EF4-FFF2-40B4-BE49-F238E27FC236}">
                  <a16:creationId xmlns:a16="http://schemas.microsoft.com/office/drawing/2014/main" id="{FCF24085-38EB-4265-B12D-45B0B9EFF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32" cy="83"/>
            </a:xfrm>
            <a:custGeom>
              <a:avLst/>
              <a:gdLst>
                <a:gd name="T0" fmla="*/ 1192 w 32"/>
                <a:gd name="T1" fmla="*/ 24593 h 20"/>
                <a:gd name="T2" fmla="*/ 0 w 32"/>
                <a:gd name="T3" fmla="*/ 22236 h 20"/>
                <a:gd name="T4" fmla="*/ 37059 w 32"/>
                <a:gd name="T5" fmla="*/ 0 h 20"/>
                <a:gd name="T6" fmla="*/ 38181 w 32"/>
                <a:gd name="T7" fmla="*/ 1224 h 20"/>
                <a:gd name="T8" fmla="*/ 1192 w 32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1" y="20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63">
              <a:extLst>
                <a:ext uri="{FF2B5EF4-FFF2-40B4-BE49-F238E27FC236}">
                  <a16:creationId xmlns:a16="http://schemas.microsoft.com/office/drawing/2014/main" id="{4573AE34-2AA9-4994-8AE7-2BFB7BF9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82"/>
            </a:xfrm>
            <a:custGeom>
              <a:avLst/>
              <a:gdLst>
                <a:gd name="T0" fmla="*/ 4701 w 34"/>
                <a:gd name="T1" fmla="*/ 15852 h 22"/>
                <a:gd name="T2" fmla="*/ 0 w 34"/>
                <a:gd name="T3" fmla="*/ 12949 h 22"/>
                <a:gd name="T4" fmla="*/ 51709 w 34"/>
                <a:gd name="T5" fmla="*/ 0 h 22"/>
                <a:gd name="T6" fmla="*/ 53110 w 34"/>
                <a:gd name="T7" fmla="*/ 2904 h 22"/>
                <a:gd name="T8" fmla="*/ 4701 w 34"/>
                <a:gd name="T9" fmla="*/ 158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"/>
                <a:gd name="T17" fmla="*/ 34 w 3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">
                  <a:moveTo>
                    <a:pt x="3" y="22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4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64">
              <a:extLst>
                <a:ext uri="{FF2B5EF4-FFF2-40B4-BE49-F238E27FC236}">
                  <a16:creationId xmlns:a16="http://schemas.microsoft.com/office/drawing/2014/main" id="{90AC5115-4D88-40A5-AEAE-DB14E13AA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25"/>
              <a:ext cx="140" cy="74"/>
            </a:xfrm>
            <a:custGeom>
              <a:avLst/>
              <a:gdLst>
                <a:gd name="T0" fmla="*/ 2592 w 33"/>
                <a:gd name="T1" fmla="*/ 17020 h 19"/>
                <a:gd name="T2" fmla="*/ 0 w 33"/>
                <a:gd name="T3" fmla="*/ 14243 h 19"/>
                <a:gd name="T4" fmla="*/ 45356 w 33"/>
                <a:gd name="T5" fmla="*/ 0 h 19"/>
                <a:gd name="T6" fmla="*/ 45356 w 33"/>
                <a:gd name="T7" fmla="*/ 939 h 19"/>
                <a:gd name="T8" fmla="*/ 2592 w 33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9"/>
                <a:gd name="T17" fmla="*/ 33 w 3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9">
                  <a:moveTo>
                    <a:pt x="2" y="1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65">
              <a:extLst>
                <a:ext uri="{FF2B5EF4-FFF2-40B4-BE49-F238E27FC236}">
                  <a16:creationId xmlns:a16="http://schemas.microsoft.com/office/drawing/2014/main" id="{65E05C5C-704A-454B-8E48-999DEA37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74"/>
            </a:xfrm>
            <a:custGeom>
              <a:avLst/>
              <a:gdLst>
                <a:gd name="T0" fmla="*/ 1402 w 34"/>
                <a:gd name="T1" fmla="*/ 17020 h 19"/>
                <a:gd name="T2" fmla="*/ 0 w 34"/>
                <a:gd name="T3" fmla="*/ 16124 h 19"/>
                <a:gd name="T4" fmla="*/ 51709 w 34"/>
                <a:gd name="T5" fmla="*/ 0 h 19"/>
                <a:gd name="T6" fmla="*/ 53110 w 34"/>
                <a:gd name="T7" fmla="*/ 2777 h 19"/>
                <a:gd name="T8" fmla="*/ 1402 w 34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66">
              <a:extLst>
                <a:ext uri="{FF2B5EF4-FFF2-40B4-BE49-F238E27FC236}">
                  <a16:creationId xmlns:a16="http://schemas.microsoft.com/office/drawing/2014/main" id="{3EFB9442-F45C-4B9A-A7AB-BBF5E0A0C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800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4674 w 35"/>
                <a:gd name="T5" fmla="*/ 0 h 21"/>
                <a:gd name="T6" fmla="*/ 48915 w 35"/>
                <a:gd name="T7" fmla="*/ 2905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67">
              <a:extLst>
                <a:ext uri="{FF2B5EF4-FFF2-40B4-BE49-F238E27FC236}">
                  <a16:creationId xmlns:a16="http://schemas.microsoft.com/office/drawing/2014/main" id="{C22799FC-1DA2-4087-802C-32E0CA945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66" cy="83"/>
            </a:xfrm>
            <a:custGeom>
              <a:avLst/>
              <a:gdLst>
                <a:gd name="T0" fmla="*/ 8937 w 37"/>
                <a:gd name="T1" fmla="*/ 20244 h 21"/>
                <a:gd name="T2" fmla="*/ 0 w 37"/>
                <a:gd name="T3" fmla="*/ 16355 h 21"/>
                <a:gd name="T4" fmla="*/ 59962 w 37"/>
                <a:gd name="T5" fmla="*/ 0 h 21"/>
                <a:gd name="T6" fmla="*/ 67270 w 37"/>
                <a:gd name="T7" fmla="*/ 2905 h 21"/>
                <a:gd name="T8" fmla="*/ 8937 w 37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1"/>
                <a:gd name="T17" fmla="*/ 37 w 3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1">
                  <a:moveTo>
                    <a:pt x="5" y="21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68">
              <a:extLst>
                <a:ext uri="{FF2B5EF4-FFF2-40B4-BE49-F238E27FC236}">
                  <a16:creationId xmlns:a16="http://schemas.microsoft.com/office/drawing/2014/main" id="{66E8626D-E307-433E-BD6E-096584FD1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800"/>
              <a:ext cx="149" cy="75"/>
            </a:xfrm>
            <a:custGeom>
              <a:avLst/>
              <a:gdLst>
                <a:gd name="T0" fmla="*/ 3282 w 34"/>
                <a:gd name="T1" fmla="*/ 18201 h 19"/>
                <a:gd name="T2" fmla="*/ 0 w 34"/>
                <a:gd name="T3" fmla="*/ 15316 h 19"/>
                <a:gd name="T4" fmla="*/ 51681 w 34"/>
                <a:gd name="T5" fmla="*/ 0 h 19"/>
                <a:gd name="T6" fmla="*/ 54963 w 34"/>
                <a:gd name="T7" fmla="*/ 983 h 19"/>
                <a:gd name="T8" fmla="*/ 328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2" y="19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69">
              <a:extLst>
                <a:ext uri="{FF2B5EF4-FFF2-40B4-BE49-F238E27FC236}">
                  <a16:creationId xmlns:a16="http://schemas.microsoft.com/office/drawing/2014/main" id="{0B862644-F907-4298-A2C7-6693A7F45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58" cy="66"/>
            </a:xfrm>
            <a:custGeom>
              <a:avLst/>
              <a:gdLst>
                <a:gd name="T0" fmla="*/ 5787 w 35"/>
                <a:gd name="T1" fmla="*/ 11924 h 18"/>
                <a:gd name="T2" fmla="*/ 0 w 35"/>
                <a:gd name="T3" fmla="*/ 11187 h 18"/>
                <a:gd name="T4" fmla="*/ 61909 w 35"/>
                <a:gd name="T5" fmla="*/ 0 h 18"/>
                <a:gd name="T6" fmla="*/ 65597 w 35"/>
                <a:gd name="T7" fmla="*/ 1276 h 18"/>
                <a:gd name="T8" fmla="*/ 5787 w 35"/>
                <a:gd name="T9" fmla="*/ 1192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70">
              <a:extLst>
                <a:ext uri="{FF2B5EF4-FFF2-40B4-BE49-F238E27FC236}">
                  <a16:creationId xmlns:a16="http://schemas.microsoft.com/office/drawing/2014/main" id="{17799E0E-AF4A-4E69-97CA-EAD5A121E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90" cy="83"/>
            </a:xfrm>
            <a:custGeom>
              <a:avLst/>
              <a:gdLst>
                <a:gd name="T0" fmla="*/ 16733 w 43"/>
                <a:gd name="T1" fmla="*/ 20244 h 21"/>
                <a:gd name="T2" fmla="*/ 0 w 43"/>
                <a:gd name="T3" fmla="*/ 16355 h 21"/>
                <a:gd name="T4" fmla="*/ 53748 w 43"/>
                <a:gd name="T5" fmla="*/ 0 h 21"/>
                <a:gd name="T6" fmla="*/ 72474 w 43"/>
                <a:gd name="T7" fmla="*/ 3889 h 21"/>
                <a:gd name="T8" fmla="*/ 16733 w 43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10" y="21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71">
              <a:extLst>
                <a:ext uri="{FF2B5EF4-FFF2-40B4-BE49-F238E27FC236}">
                  <a16:creationId xmlns:a16="http://schemas.microsoft.com/office/drawing/2014/main" id="{67FA63DB-FDD4-492E-BB3C-3E8492D16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784"/>
              <a:ext cx="157" cy="74"/>
            </a:xfrm>
            <a:custGeom>
              <a:avLst/>
              <a:gdLst>
                <a:gd name="T0" fmla="*/ 4736 w 36"/>
                <a:gd name="T1" fmla="*/ 21127 h 18"/>
                <a:gd name="T2" fmla="*/ 0 w 36"/>
                <a:gd name="T3" fmla="*/ 21127 h 18"/>
                <a:gd name="T4" fmla="*/ 52093 w 36"/>
                <a:gd name="T5" fmla="*/ 0 h 18"/>
                <a:gd name="T6" fmla="*/ 56812 w 36"/>
                <a:gd name="T7" fmla="*/ 1114 h 18"/>
                <a:gd name="T8" fmla="*/ 4736 w 36"/>
                <a:gd name="T9" fmla="*/ 2112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72">
              <a:extLst>
                <a:ext uri="{FF2B5EF4-FFF2-40B4-BE49-F238E27FC236}">
                  <a16:creationId xmlns:a16="http://schemas.microsoft.com/office/drawing/2014/main" id="{C0BABD64-1967-485B-B25F-CE4308E8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775"/>
              <a:ext cx="149" cy="83"/>
            </a:xfrm>
            <a:custGeom>
              <a:avLst/>
              <a:gdLst>
                <a:gd name="T0" fmla="*/ 1516 w 34"/>
                <a:gd name="T1" fmla="*/ 24593 h 20"/>
                <a:gd name="T2" fmla="*/ 0 w 34"/>
                <a:gd name="T3" fmla="*/ 23439 h 20"/>
                <a:gd name="T4" fmla="*/ 50165 w 34"/>
                <a:gd name="T5" fmla="*/ 0 h 20"/>
                <a:gd name="T6" fmla="*/ 54963 w 34"/>
                <a:gd name="T7" fmla="*/ 2361 h 20"/>
                <a:gd name="T8" fmla="*/ 1516 w 34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73">
              <a:extLst>
                <a:ext uri="{FF2B5EF4-FFF2-40B4-BE49-F238E27FC236}">
                  <a16:creationId xmlns:a16="http://schemas.microsoft.com/office/drawing/2014/main" id="{67603F77-4733-437C-8CB5-6A81502F2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775"/>
              <a:ext cx="140" cy="75"/>
            </a:xfrm>
            <a:custGeom>
              <a:avLst/>
              <a:gdLst>
                <a:gd name="T0" fmla="*/ 3426 w 34"/>
                <a:gd name="T1" fmla="*/ 14824 h 20"/>
                <a:gd name="T2" fmla="*/ 0 w 34"/>
                <a:gd name="T3" fmla="*/ 13444 h 20"/>
                <a:gd name="T4" fmla="*/ 37981 w 34"/>
                <a:gd name="T5" fmla="*/ 0 h 20"/>
                <a:gd name="T6" fmla="*/ 40217 w 34"/>
                <a:gd name="T7" fmla="*/ 787 h 20"/>
                <a:gd name="T8" fmla="*/ 342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" y="20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74">
              <a:extLst>
                <a:ext uri="{FF2B5EF4-FFF2-40B4-BE49-F238E27FC236}">
                  <a16:creationId xmlns:a16="http://schemas.microsoft.com/office/drawing/2014/main" id="{73B35D53-15A4-42C1-A8C9-2E9B8CE9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49" cy="67"/>
            </a:xfrm>
            <a:custGeom>
              <a:avLst/>
              <a:gdLst>
                <a:gd name="T0" fmla="*/ 4240 w 35"/>
                <a:gd name="T1" fmla="*/ 12842 h 18"/>
                <a:gd name="T2" fmla="*/ 0 w 35"/>
                <a:gd name="T3" fmla="*/ 12067 h 18"/>
                <a:gd name="T4" fmla="*/ 44674 w 35"/>
                <a:gd name="T5" fmla="*/ 0 h 18"/>
                <a:gd name="T6" fmla="*/ 48915 w 35"/>
                <a:gd name="T7" fmla="*/ 0 h 18"/>
                <a:gd name="T8" fmla="*/ 4240 w 35"/>
                <a:gd name="T9" fmla="*/ 1284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75">
              <a:extLst>
                <a:ext uri="{FF2B5EF4-FFF2-40B4-BE49-F238E27FC236}">
                  <a16:creationId xmlns:a16="http://schemas.microsoft.com/office/drawing/2014/main" id="{E7641AFF-6AB0-405A-8ABA-D0E6229E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676"/>
              <a:ext cx="546" cy="166"/>
            </a:xfrm>
            <a:custGeom>
              <a:avLst/>
              <a:gdLst>
                <a:gd name="T0" fmla="*/ 139380 w 127"/>
                <a:gd name="T1" fmla="*/ 40508 h 42"/>
                <a:gd name="T2" fmla="*/ 0 w 127"/>
                <a:gd name="T3" fmla="*/ 17355 h 42"/>
                <a:gd name="T4" fmla="*/ 45451 w 127"/>
                <a:gd name="T5" fmla="*/ 0 h 42"/>
                <a:gd name="T6" fmla="*/ 186496 w 127"/>
                <a:gd name="T7" fmla="*/ 24133 h 42"/>
                <a:gd name="T8" fmla="*/ 139380 w 127"/>
                <a:gd name="T9" fmla="*/ 4050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2"/>
                <a:gd name="T17" fmla="*/ 127 w 1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2">
                  <a:moveTo>
                    <a:pt x="95" y="42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127" y="25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76">
              <a:extLst>
                <a:ext uri="{FF2B5EF4-FFF2-40B4-BE49-F238E27FC236}">
                  <a16:creationId xmlns:a16="http://schemas.microsoft.com/office/drawing/2014/main" id="{6DFA30ED-87FB-44E3-B519-21F447C7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82" cy="75"/>
            </a:xfrm>
            <a:custGeom>
              <a:avLst/>
              <a:gdLst>
                <a:gd name="T0" fmla="*/ 16917 w 42"/>
                <a:gd name="T1" fmla="*/ 22571 h 18"/>
                <a:gd name="T2" fmla="*/ 0 w 42"/>
                <a:gd name="T3" fmla="*/ 22571 h 18"/>
                <a:gd name="T4" fmla="*/ 50457 w 42"/>
                <a:gd name="T5" fmla="*/ 0 h 18"/>
                <a:gd name="T6" fmla="*/ 64203 w 42"/>
                <a:gd name="T7" fmla="*/ 0 h 18"/>
                <a:gd name="T8" fmla="*/ 16917 w 42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"/>
                <a:gd name="T17" fmla="*/ 42 w 4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">
                  <a:moveTo>
                    <a:pt x="11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77">
              <a:extLst>
                <a:ext uri="{FF2B5EF4-FFF2-40B4-BE49-F238E27FC236}">
                  <a16:creationId xmlns:a16="http://schemas.microsoft.com/office/drawing/2014/main" id="{0F281BD8-030B-47F0-8D70-833ED71D2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676"/>
              <a:ext cx="165" cy="75"/>
            </a:xfrm>
            <a:custGeom>
              <a:avLst/>
              <a:gdLst>
                <a:gd name="T0" fmla="*/ 10640 w 37"/>
                <a:gd name="T1" fmla="*/ 22571 h 18"/>
                <a:gd name="T2" fmla="*/ 0 w 37"/>
                <a:gd name="T3" fmla="*/ 22571 h 18"/>
                <a:gd name="T4" fmla="*/ 58169 w 37"/>
                <a:gd name="T5" fmla="*/ 0 h 18"/>
                <a:gd name="T6" fmla="*/ 65269 w 37"/>
                <a:gd name="T7" fmla="*/ 0 h 18"/>
                <a:gd name="T8" fmla="*/ 10640 w 37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6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78">
              <a:extLst>
                <a:ext uri="{FF2B5EF4-FFF2-40B4-BE49-F238E27FC236}">
                  <a16:creationId xmlns:a16="http://schemas.microsoft.com/office/drawing/2014/main" id="{456655AA-09ED-4447-9BF3-4A18DD0E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66" cy="75"/>
            </a:xfrm>
            <a:custGeom>
              <a:avLst/>
              <a:gdLst>
                <a:gd name="T0" fmla="*/ 7994 w 38"/>
                <a:gd name="T1" fmla="*/ 22571 h 18"/>
                <a:gd name="T2" fmla="*/ 0 w 38"/>
                <a:gd name="T3" fmla="*/ 22571 h 18"/>
                <a:gd name="T4" fmla="*/ 52439 w 38"/>
                <a:gd name="T5" fmla="*/ 0 h 18"/>
                <a:gd name="T6" fmla="*/ 60437 w 38"/>
                <a:gd name="T7" fmla="*/ 0 h 18"/>
                <a:gd name="T8" fmla="*/ 7994 w 38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5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79">
              <a:extLst>
                <a:ext uri="{FF2B5EF4-FFF2-40B4-BE49-F238E27FC236}">
                  <a16:creationId xmlns:a16="http://schemas.microsoft.com/office/drawing/2014/main" id="{B48581B5-14DD-4F92-ADE0-AEB566E3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676"/>
              <a:ext cx="157" cy="75"/>
            </a:xfrm>
            <a:custGeom>
              <a:avLst/>
              <a:gdLst>
                <a:gd name="T0" fmla="*/ 4736 w 36"/>
                <a:gd name="T1" fmla="*/ 13444 h 20"/>
                <a:gd name="T2" fmla="*/ 0 w 36"/>
                <a:gd name="T3" fmla="*/ 14824 h 20"/>
                <a:gd name="T4" fmla="*/ 52093 w 36"/>
                <a:gd name="T5" fmla="*/ 787 h 20"/>
                <a:gd name="T6" fmla="*/ 56812 w 36"/>
                <a:gd name="T7" fmla="*/ 0 h 20"/>
                <a:gd name="T8" fmla="*/ 4736 w 36"/>
                <a:gd name="T9" fmla="*/ 1344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3" y="18"/>
                  </a:moveTo>
                  <a:lnTo>
                    <a:pt x="0" y="20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80">
              <a:extLst>
                <a:ext uri="{FF2B5EF4-FFF2-40B4-BE49-F238E27FC236}">
                  <a16:creationId xmlns:a16="http://schemas.microsoft.com/office/drawing/2014/main" id="{F03FBDD7-A15E-419A-9655-6F3BEBAD4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751"/>
              <a:ext cx="662" cy="1223"/>
            </a:xfrm>
            <a:custGeom>
              <a:avLst/>
              <a:gdLst>
                <a:gd name="T0" fmla="*/ 59217 w 153"/>
                <a:gd name="T1" fmla="*/ 262583 h 314"/>
                <a:gd name="T2" fmla="*/ 115339 w 153"/>
                <a:gd name="T3" fmla="*/ 270622 h 314"/>
                <a:gd name="T4" fmla="*/ 109351 w 153"/>
                <a:gd name="T5" fmla="*/ 139917 h 314"/>
                <a:gd name="T6" fmla="*/ 125806 w 153"/>
                <a:gd name="T7" fmla="*/ 142464 h 314"/>
                <a:gd name="T8" fmla="*/ 131799 w 153"/>
                <a:gd name="T9" fmla="*/ 272503 h 314"/>
                <a:gd name="T10" fmla="*/ 188168 w 153"/>
                <a:gd name="T11" fmla="*/ 281422 h 314"/>
                <a:gd name="T12" fmla="*/ 177308 w 153"/>
                <a:gd name="T13" fmla="*/ 56371 h 314"/>
                <a:gd name="T14" fmla="*/ 186463 w 153"/>
                <a:gd name="T15" fmla="*/ 57314 h 314"/>
                <a:gd name="T16" fmla="*/ 189626 w 153"/>
                <a:gd name="T17" fmla="*/ 152326 h 314"/>
                <a:gd name="T18" fmla="*/ 231994 w 153"/>
                <a:gd name="T19" fmla="*/ 157876 h 314"/>
                <a:gd name="T20" fmla="*/ 226075 w 153"/>
                <a:gd name="T21" fmla="*/ 56371 h 314"/>
                <a:gd name="T22" fmla="*/ 222912 w 153"/>
                <a:gd name="T23" fmla="*/ 44904 h 314"/>
                <a:gd name="T24" fmla="*/ 219767 w 153"/>
                <a:gd name="T25" fmla="*/ 40293 h 314"/>
                <a:gd name="T26" fmla="*/ 216924 w 153"/>
                <a:gd name="T27" fmla="*/ 37757 h 314"/>
                <a:gd name="T28" fmla="*/ 213757 w 153"/>
                <a:gd name="T29" fmla="*/ 34984 h 314"/>
                <a:gd name="T30" fmla="*/ 209227 w 153"/>
                <a:gd name="T31" fmla="*/ 31311 h 314"/>
                <a:gd name="T32" fmla="*/ 206064 w 153"/>
                <a:gd name="T33" fmla="*/ 28779 h 314"/>
                <a:gd name="T34" fmla="*/ 198708 w 153"/>
                <a:gd name="T35" fmla="*/ 25107 h 314"/>
                <a:gd name="T36" fmla="*/ 183638 w 153"/>
                <a:gd name="T37" fmla="*/ 21391 h 314"/>
                <a:gd name="T38" fmla="*/ 39279 w 153"/>
                <a:gd name="T39" fmla="*/ 0 h 314"/>
                <a:gd name="T40" fmla="*/ 22763 w 153"/>
                <a:gd name="T41" fmla="*/ 0 h 314"/>
                <a:gd name="T42" fmla="*/ 18233 w 153"/>
                <a:gd name="T43" fmla="*/ 1834 h 314"/>
                <a:gd name="T44" fmla="*/ 16849 w 153"/>
                <a:gd name="T45" fmla="*/ 2777 h 314"/>
                <a:gd name="T46" fmla="*/ 12223 w 153"/>
                <a:gd name="T47" fmla="*/ 6205 h 314"/>
                <a:gd name="T48" fmla="*/ 10523 w 153"/>
                <a:gd name="T49" fmla="*/ 9862 h 314"/>
                <a:gd name="T50" fmla="*/ 5993 w 153"/>
                <a:gd name="T51" fmla="*/ 12651 h 314"/>
                <a:gd name="T52" fmla="*/ 1385 w 153"/>
                <a:gd name="T53" fmla="*/ 15186 h 314"/>
                <a:gd name="T54" fmla="*/ 1385 w 153"/>
                <a:gd name="T55" fmla="*/ 19798 h 314"/>
                <a:gd name="T56" fmla="*/ 0 w 153"/>
                <a:gd name="T57" fmla="*/ 30372 h 314"/>
                <a:gd name="T58" fmla="*/ 3163 w 153"/>
                <a:gd name="T59" fmla="*/ 125443 h 314"/>
                <a:gd name="T60" fmla="*/ 45531 w 153"/>
                <a:gd name="T61" fmla="*/ 130055 h 314"/>
                <a:gd name="T62" fmla="*/ 40979 w 153"/>
                <a:gd name="T63" fmla="*/ 36819 h 314"/>
                <a:gd name="T64" fmla="*/ 46989 w 153"/>
                <a:gd name="T65" fmla="*/ 37757 h 314"/>
                <a:gd name="T66" fmla="*/ 59217 w 153"/>
                <a:gd name="T67" fmla="*/ 262583 h 3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14"/>
                <a:gd name="T104" fmla="*/ 153 w 153"/>
                <a:gd name="T105" fmla="*/ 314 h 3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14">
                  <a:moveTo>
                    <a:pt x="39" y="293"/>
                  </a:moveTo>
                  <a:lnTo>
                    <a:pt x="76" y="302"/>
                  </a:lnTo>
                  <a:lnTo>
                    <a:pt x="72" y="156"/>
                  </a:lnTo>
                  <a:lnTo>
                    <a:pt x="83" y="159"/>
                  </a:lnTo>
                  <a:lnTo>
                    <a:pt x="87" y="304"/>
                  </a:lnTo>
                  <a:lnTo>
                    <a:pt x="124" y="314"/>
                  </a:lnTo>
                  <a:lnTo>
                    <a:pt x="117" y="63"/>
                  </a:lnTo>
                  <a:lnTo>
                    <a:pt x="123" y="64"/>
                  </a:lnTo>
                  <a:lnTo>
                    <a:pt x="125" y="170"/>
                  </a:lnTo>
                  <a:lnTo>
                    <a:pt x="153" y="176"/>
                  </a:lnTo>
                  <a:lnTo>
                    <a:pt x="149" y="63"/>
                  </a:lnTo>
                  <a:lnTo>
                    <a:pt x="147" y="50"/>
                  </a:lnTo>
                  <a:lnTo>
                    <a:pt x="145" y="45"/>
                  </a:lnTo>
                  <a:lnTo>
                    <a:pt x="143" y="42"/>
                  </a:lnTo>
                  <a:lnTo>
                    <a:pt x="141" y="39"/>
                  </a:lnTo>
                  <a:lnTo>
                    <a:pt x="138" y="35"/>
                  </a:lnTo>
                  <a:lnTo>
                    <a:pt x="136" y="32"/>
                  </a:lnTo>
                  <a:lnTo>
                    <a:pt x="131" y="28"/>
                  </a:lnTo>
                  <a:lnTo>
                    <a:pt x="121" y="2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0" y="34"/>
                  </a:lnTo>
                  <a:lnTo>
                    <a:pt x="2" y="140"/>
                  </a:lnTo>
                  <a:lnTo>
                    <a:pt x="30" y="145"/>
                  </a:lnTo>
                  <a:lnTo>
                    <a:pt x="27" y="41"/>
                  </a:lnTo>
                  <a:lnTo>
                    <a:pt x="31" y="42"/>
                  </a:lnTo>
                  <a:lnTo>
                    <a:pt x="39" y="293"/>
                  </a:lnTo>
                  <a:close/>
                </a:path>
              </a:pathLst>
            </a:custGeom>
            <a:gradFill rotWithShape="1">
              <a:gsLst>
                <a:gs pos="0">
                  <a:srgbClr val="578FB5"/>
                </a:gs>
                <a:gs pos="100000">
                  <a:srgbClr val="243B4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174" name="Picture 181">
              <a:extLst>
                <a:ext uri="{FF2B5EF4-FFF2-40B4-BE49-F238E27FC236}">
                  <a16:creationId xmlns:a16="http://schemas.microsoft.com/office/drawing/2014/main" id="{26E4606A-1D00-421E-86BA-E689D1D6463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2387"/>
              <a:ext cx="529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" name="Group 216">
            <a:extLst>
              <a:ext uri="{FF2B5EF4-FFF2-40B4-BE49-F238E27FC236}">
                <a16:creationId xmlns:a16="http://schemas.microsoft.com/office/drawing/2014/main" id="{C3E6970F-D106-4A17-919D-5D77AB9C780A}"/>
              </a:ext>
            </a:extLst>
          </p:cNvPr>
          <p:cNvGrpSpPr>
            <a:grpSpLocks/>
          </p:cNvGrpSpPr>
          <p:nvPr/>
        </p:nvGrpSpPr>
        <p:grpSpPr bwMode="auto">
          <a:xfrm>
            <a:off x="565791" y="4022061"/>
            <a:ext cx="355554" cy="768249"/>
            <a:chOff x="4105" y="2387"/>
            <a:chExt cx="794" cy="1587"/>
          </a:xfrm>
        </p:grpSpPr>
        <p:sp>
          <p:nvSpPr>
            <p:cNvPr id="176" name="Freeform 217">
              <a:extLst>
                <a:ext uri="{FF2B5EF4-FFF2-40B4-BE49-F238E27FC236}">
                  <a16:creationId xmlns:a16="http://schemas.microsoft.com/office/drawing/2014/main" id="{09C3E192-EEB5-418E-A14A-A86B817A5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288"/>
              <a:ext cx="157" cy="636"/>
            </a:xfrm>
            <a:custGeom>
              <a:avLst/>
              <a:gdLst>
                <a:gd name="T0" fmla="*/ 5508 w 37"/>
                <a:gd name="T1" fmla="*/ 143821 h 164"/>
                <a:gd name="T2" fmla="*/ 0 w 37"/>
                <a:gd name="T3" fmla="*/ 15807 h 164"/>
                <a:gd name="T4" fmla="*/ 45373 w 37"/>
                <a:gd name="T5" fmla="*/ 0 h 164"/>
                <a:gd name="T6" fmla="*/ 50881 w 37"/>
                <a:gd name="T7" fmla="*/ 128887 h 164"/>
                <a:gd name="T8" fmla="*/ 5508 w 37"/>
                <a:gd name="T9" fmla="*/ 143821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64"/>
                <a:gd name="T17" fmla="*/ 37 w 37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64">
                  <a:moveTo>
                    <a:pt x="4" y="16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147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7" name="Freeform 218">
              <a:extLst>
                <a:ext uri="{FF2B5EF4-FFF2-40B4-BE49-F238E27FC236}">
                  <a16:creationId xmlns:a16="http://schemas.microsoft.com/office/drawing/2014/main" id="{1E9F92A5-9649-4642-ACEC-703AA1B5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833"/>
              <a:ext cx="157" cy="480"/>
            </a:xfrm>
            <a:custGeom>
              <a:avLst/>
              <a:gdLst>
                <a:gd name="T0" fmla="*/ 4736 w 36"/>
                <a:gd name="T1" fmla="*/ 111309 h 123"/>
                <a:gd name="T2" fmla="*/ 0 w 36"/>
                <a:gd name="T3" fmla="*/ 17179 h 123"/>
                <a:gd name="T4" fmla="*/ 50685 w 36"/>
                <a:gd name="T5" fmla="*/ 0 h 123"/>
                <a:gd name="T6" fmla="*/ 56812 w 36"/>
                <a:gd name="T7" fmla="*/ 96035 h 123"/>
                <a:gd name="T8" fmla="*/ 4736 w 36"/>
                <a:gd name="T9" fmla="*/ 111309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23"/>
                <a:gd name="T17" fmla="*/ 36 w 3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23">
                  <a:moveTo>
                    <a:pt x="3" y="123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6" y="106"/>
                  </a:lnTo>
                  <a:lnTo>
                    <a:pt x="3" y="1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8" name="Freeform 219">
              <a:extLst>
                <a:ext uri="{FF2B5EF4-FFF2-40B4-BE49-F238E27FC236}">
                  <a16:creationId xmlns:a16="http://schemas.microsoft.com/office/drawing/2014/main" id="{6AAED397-50A2-4E02-BE42-C4E9275C3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924"/>
              <a:ext cx="173" cy="1050"/>
            </a:xfrm>
            <a:custGeom>
              <a:avLst/>
              <a:gdLst>
                <a:gd name="T0" fmla="*/ 10514 w 40"/>
                <a:gd name="T1" fmla="*/ 247412 h 268"/>
                <a:gd name="T2" fmla="*/ 0 w 40"/>
                <a:gd name="T3" fmla="*/ 15809 h 268"/>
                <a:gd name="T4" fmla="*/ 48297 w 40"/>
                <a:gd name="T5" fmla="*/ 0 h 268"/>
                <a:gd name="T6" fmla="*/ 60511 w 40"/>
                <a:gd name="T7" fmla="*/ 230694 h 268"/>
                <a:gd name="T8" fmla="*/ 10514 w 40"/>
                <a:gd name="T9" fmla="*/ 247412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68"/>
                <a:gd name="T17" fmla="*/ 40 w 4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68">
                  <a:moveTo>
                    <a:pt x="7" y="26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0" y="250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9" name="Freeform 220">
              <a:extLst>
                <a:ext uri="{FF2B5EF4-FFF2-40B4-BE49-F238E27FC236}">
                  <a16:creationId xmlns:a16="http://schemas.microsoft.com/office/drawing/2014/main" id="{F72E4598-A51D-40A8-A3F2-D92FD96D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924"/>
              <a:ext cx="149" cy="513"/>
            </a:xfrm>
            <a:custGeom>
              <a:avLst/>
              <a:gdLst>
                <a:gd name="T0" fmla="*/ 5564 w 35"/>
                <a:gd name="T1" fmla="*/ 124375 h 130"/>
                <a:gd name="T2" fmla="*/ 0 w 35"/>
                <a:gd name="T3" fmla="*/ 16227 h 130"/>
                <a:gd name="T4" fmla="*/ 45977 w 35"/>
                <a:gd name="T5" fmla="*/ 0 h 130"/>
                <a:gd name="T6" fmla="*/ 48915 w 35"/>
                <a:gd name="T7" fmla="*/ 108148 h 130"/>
                <a:gd name="T8" fmla="*/ 5564 w 35"/>
                <a:gd name="T9" fmla="*/ 124375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30"/>
                <a:gd name="T17" fmla="*/ 35 w 3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30">
                  <a:moveTo>
                    <a:pt x="4" y="13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113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0" name="Freeform 221">
              <a:extLst>
                <a:ext uri="{FF2B5EF4-FFF2-40B4-BE49-F238E27FC236}">
                  <a16:creationId xmlns:a16="http://schemas.microsoft.com/office/drawing/2014/main" id="{361360EB-E6AD-45A2-8B4A-2EB2CD150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9" cy="107"/>
            </a:xfrm>
            <a:custGeom>
              <a:avLst/>
              <a:gdLst>
                <a:gd name="T0" fmla="*/ 2937 w 35"/>
                <a:gd name="T1" fmla="*/ 19836 h 29"/>
                <a:gd name="T2" fmla="*/ 0 w 35"/>
                <a:gd name="T3" fmla="*/ 10944 h 29"/>
                <a:gd name="T4" fmla="*/ 45977 w 35"/>
                <a:gd name="T5" fmla="*/ 0 h 29"/>
                <a:gd name="T6" fmla="*/ 48915 w 35"/>
                <a:gd name="T7" fmla="*/ 8139 h 29"/>
                <a:gd name="T8" fmla="*/ 2937 w 35"/>
                <a:gd name="T9" fmla="*/ 1983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1" name="Freeform 222">
              <a:extLst>
                <a:ext uri="{FF2B5EF4-FFF2-40B4-BE49-F238E27FC236}">
                  <a16:creationId xmlns:a16="http://schemas.microsoft.com/office/drawing/2014/main" id="{8CE84C22-5DEE-434C-82A9-03F4E8F05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99"/>
              <a:ext cx="149" cy="91"/>
            </a:xfrm>
            <a:custGeom>
              <a:avLst/>
              <a:gdLst>
                <a:gd name="T0" fmla="*/ 2937 w 35"/>
                <a:gd name="T1" fmla="*/ 18807 h 24"/>
                <a:gd name="T2" fmla="*/ 0 w 35"/>
                <a:gd name="T3" fmla="*/ 14059 h 24"/>
                <a:gd name="T4" fmla="*/ 45977 w 35"/>
                <a:gd name="T5" fmla="*/ 0 h 24"/>
                <a:gd name="T6" fmla="*/ 48915 w 35"/>
                <a:gd name="T7" fmla="*/ 5562 h 24"/>
                <a:gd name="T8" fmla="*/ 2937 w 35"/>
                <a:gd name="T9" fmla="*/ 188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2" y="2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2" name="Freeform 223">
              <a:extLst>
                <a:ext uri="{FF2B5EF4-FFF2-40B4-BE49-F238E27FC236}">
                  <a16:creationId xmlns:a16="http://schemas.microsoft.com/office/drawing/2014/main" id="{DE5EB4C7-13A0-4E69-8533-08644BBB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0" cy="83"/>
            </a:xfrm>
            <a:custGeom>
              <a:avLst/>
              <a:gdLst>
                <a:gd name="T0" fmla="*/ 0 w 33"/>
                <a:gd name="T1" fmla="*/ 14103 h 23"/>
                <a:gd name="T2" fmla="*/ 0 w 33"/>
                <a:gd name="T3" fmla="*/ 9819 h 23"/>
                <a:gd name="T4" fmla="*/ 45356 w 33"/>
                <a:gd name="T5" fmla="*/ 0 h 23"/>
                <a:gd name="T6" fmla="*/ 45356 w 33"/>
                <a:gd name="T7" fmla="*/ 3060 h 23"/>
                <a:gd name="T8" fmla="*/ 0 w 33"/>
                <a:gd name="T9" fmla="*/ 1410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0" y="23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3" name="Freeform 224">
              <a:extLst>
                <a:ext uri="{FF2B5EF4-FFF2-40B4-BE49-F238E27FC236}">
                  <a16:creationId xmlns:a16="http://schemas.microsoft.com/office/drawing/2014/main" id="{A57BF455-D434-4CB8-8BD8-25FCF34D3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8" cy="91"/>
            </a:xfrm>
            <a:custGeom>
              <a:avLst/>
              <a:gdLst>
                <a:gd name="T0" fmla="*/ 2575 w 35"/>
                <a:gd name="T1" fmla="*/ 22291 h 23"/>
                <a:gd name="T2" fmla="*/ 0 w 35"/>
                <a:gd name="T3" fmla="*/ 17409 h 23"/>
                <a:gd name="T4" fmla="*/ 43182 w 35"/>
                <a:gd name="T5" fmla="*/ 0 h 23"/>
                <a:gd name="T6" fmla="*/ 47330 w 35"/>
                <a:gd name="T7" fmla="*/ 6872 h 23"/>
                <a:gd name="T8" fmla="*/ 2575 w 35"/>
                <a:gd name="T9" fmla="*/ 2229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3"/>
                <a:gd name="T17" fmla="*/ 35 w 3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3">
                  <a:moveTo>
                    <a:pt x="2" y="23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7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4" name="Freeform 225">
              <a:extLst>
                <a:ext uri="{FF2B5EF4-FFF2-40B4-BE49-F238E27FC236}">
                  <a16:creationId xmlns:a16="http://schemas.microsoft.com/office/drawing/2014/main" id="{38CC5857-6A94-4E5B-AE6A-E66E7C1B4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66"/>
              <a:ext cx="148" cy="75"/>
            </a:xfrm>
            <a:custGeom>
              <a:avLst/>
              <a:gdLst>
                <a:gd name="T0" fmla="*/ 1402 w 34"/>
                <a:gd name="T1" fmla="*/ 18201 h 19"/>
                <a:gd name="T2" fmla="*/ 0 w 34"/>
                <a:gd name="T3" fmla="*/ 16236 h 19"/>
                <a:gd name="T4" fmla="*/ 51709 w 34"/>
                <a:gd name="T5" fmla="*/ 0 h 19"/>
                <a:gd name="T6" fmla="*/ 53110 w 34"/>
                <a:gd name="T7" fmla="*/ 2897 h 19"/>
                <a:gd name="T8" fmla="*/ 140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5" name="Freeform 226">
              <a:extLst>
                <a:ext uri="{FF2B5EF4-FFF2-40B4-BE49-F238E27FC236}">
                  <a16:creationId xmlns:a16="http://schemas.microsoft.com/office/drawing/2014/main" id="{0415E9A9-6C6B-4806-8F0A-57CCD5A4B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0" cy="83"/>
            </a:xfrm>
            <a:custGeom>
              <a:avLst/>
              <a:gdLst>
                <a:gd name="T0" fmla="*/ 1120 w 34"/>
                <a:gd name="T1" fmla="*/ 20244 h 21"/>
                <a:gd name="T2" fmla="*/ 0 w 34"/>
                <a:gd name="T3" fmla="*/ 17355 h 21"/>
                <a:gd name="T4" fmla="*/ 37981 w 34"/>
                <a:gd name="T5" fmla="*/ 0 h 21"/>
                <a:gd name="T6" fmla="*/ 40217 w 34"/>
                <a:gd name="T7" fmla="*/ 3889 h 21"/>
                <a:gd name="T8" fmla="*/ 1120 w 34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1"/>
                <a:gd name="T17" fmla="*/ 34 w 3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1">
                  <a:moveTo>
                    <a:pt x="1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6" name="Freeform 227">
              <a:extLst>
                <a:ext uri="{FF2B5EF4-FFF2-40B4-BE49-F238E27FC236}">
                  <a16:creationId xmlns:a16="http://schemas.microsoft.com/office/drawing/2014/main" id="{EDA257E3-B427-4FC2-A5B9-B62672E7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842"/>
              <a:ext cx="141" cy="82"/>
            </a:xfrm>
            <a:custGeom>
              <a:avLst/>
              <a:gdLst>
                <a:gd name="T0" fmla="*/ 2356 w 34"/>
                <a:gd name="T1" fmla="*/ 23165 h 20"/>
                <a:gd name="T2" fmla="*/ 0 w 34"/>
                <a:gd name="T3" fmla="*/ 19787 h 20"/>
                <a:gd name="T4" fmla="*/ 40517 w 34"/>
                <a:gd name="T5" fmla="*/ 0 h 20"/>
                <a:gd name="T6" fmla="*/ 41724 w 34"/>
                <a:gd name="T7" fmla="*/ 2271 h 20"/>
                <a:gd name="T8" fmla="*/ 2356 w 34"/>
                <a:gd name="T9" fmla="*/ 2316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2" y="2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7" name="Freeform 228">
              <a:extLst>
                <a:ext uri="{FF2B5EF4-FFF2-40B4-BE49-F238E27FC236}">
                  <a16:creationId xmlns:a16="http://schemas.microsoft.com/office/drawing/2014/main" id="{C88AA6E5-8497-48C4-B8C4-380A9812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3368 w 35"/>
                <a:gd name="T5" fmla="*/ 0 h 21"/>
                <a:gd name="T6" fmla="*/ 48915 w 35"/>
                <a:gd name="T7" fmla="*/ 3889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5" y="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8" name="Freeform 229">
              <a:extLst>
                <a:ext uri="{FF2B5EF4-FFF2-40B4-BE49-F238E27FC236}">
                  <a16:creationId xmlns:a16="http://schemas.microsoft.com/office/drawing/2014/main" id="{3EC4E880-B5E8-447C-A3D7-47DDB4716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33"/>
              <a:ext cx="149" cy="75"/>
            </a:xfrm>
            <a:custGeom>
              <a:avLst/>
              <a:gdLst>
                <a:gd name="T0" fmla="*/ 1516 w 34"/>
                <a:gd name="T1" fmla="*/ 14824 h 20"/>
                <a:gd name="T2" fmla="*/ 0 w 34"/>
                <a:gd name="T3" fmla="*/ 14032 h 20"/>
                <a:gd name="T4" fmla="*/ 50165 w 34"/>
                <a:gd name="T5" fmla="*/ 0 h 20"/>
                <a:gd name="T6" fmla="*/ 54963 w 34"/>
                <a:gd name="T7" fmla="*/ 2168 h 20"/>
                <a:gd name="T8" fmla="*/ 151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89" name="Freeform 230">
              <a:extLst>
                <a:ext uri="{FF2B5EF4-FFF2-40B4-BE49-F238E27FC236}">
                  <a16:creationId xmlns:a16="http://schemas.microsoft.com/office/drawing/2014/main" id="{3299F4C3-B671-4D2D-86E9-CCDC4F86D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32" cy="83"/>
            </a:xfrm>
            <a:custGeom>
              <a:avLst/>
              <a:gdLst>
                <a:gd name="T0" fmla="*/ 1192 w 32"/>
                <a:gd name="T1" fmla="*/ 24593 h 20"/>
                <a:gd name="T2" fmla="*/ 0 w 32"/>
                <a:gd name="T3" fmla="*/ 22236 h 20"/>
                <a:gd name="T4" fmla="*/ 37059 w 32"/>
                <a:gd name="T5" fmla="*/ 0 h 20"/>
                <a:gd name="T6" fmla="*/ 38181 w 32"/>
                <a:gd name="T7" fmla="*/ 1224 h 20"/>
                <a:gd name="T8" fmla="*/ 1192 w 32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1" y="20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0" name="Freeform 231">
              <a:extLst>
                <a:ext uri="{FF2B5EF4-FFF2-40B4-BE49-F238E27FC236}">
                  <a16:creationId xmlns:a16="http://schemas.microsoft.com/office/drawing/2014/main" id="{66D47F6E-D2DF-407F-8D80-F20EB343E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82"/>
            </a:xfrm>
            <a:custGeom>
              <a:avLst/>
              <a:gdLst>
                <a:gd name="T0" fmla="*/ 4701 w 34"/>
                <a:gd name="T1" fmla="*/ 15852 h 22"/>
                <a:gd name="T2" fmla="*/ 0 w 34"/>
                <a:gd name="T3" fmla="*/ 12949 h 22"/>
                <a:gd name="T4" fmla="*/ 51709 w 34"/>
                <a:gd name="T5" fmla="*/ 0 h 22"/>
                <a:gd name="T6" fmla="*/ 53110 w 34"/>
                <a:gd name="T7" fmla="*/ 2904 h 22"/>
                <a:gd name="T8" fmla="*/ 4701 w 34"/>
                <a:gd name="T9" fmla="*/ 158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"/>
                <a:gd name="T17" fmla="*/ 34 w 3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">
                  <a:moveTo>
                    <a:pt x="3" y="22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4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1" name="Freeform 232">
              <a:extLst>
                <a:ext uri="{FF2B5EF4-FFF2-40B4-BE49-F238E27FC236}">
                  <a16:creationId xmlns:a16="http://schemas.microsoft.com/office/drawing/2014/main" id="{680ED28C-265B-413B-934F-91EDB6782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25"/>
              <a:ext cx="140" cy="74"/>
            </a:xfrm>
            <a:custGeom>
              <a:avLst/>
              <a:gdLst>
                <a:gd name="T0" fmla="*/ 2592 w 33"/>
                <a:gd name="T1" fmla="*/ 17020 h 19"/>
                <a:gd name="T2" fmla="*/ 0 w 33"/>
                <a:gd name="T3" fmla="*/ 14243 h 19"/>
                <a:gd name="T4" fmla="*/ 45356 w 33"/>
                <a:gd name="T5" fmla="*/ 0 h 19"/>
                <a:gd name="T6" fmla="*/ 45356 w 33"/>
                <a:gd name="T7" fmla="*/ 939 h 19"/>
                <a:gd name="T8" fmla="*/ 2592 w 33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9"/>
                <a:gd name="T17" fmla="*/ 33 w 3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9">
                  <a:moveTo>
                    <a:pt x="2" y="1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2" name="Freeform 233">
              <a:extLst>
                <a:ext uri="{FF2B5EF4-FFF2-40B4-BE49-F238E27FC236}">
                  <a16:creationId xmlns:a16="http://schemas.microsoft.com/office/drawing/2014/main" id="{7155BAED-3EA6-492D-9D2A-FA4819271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74"/>
            </a:xfrm>
            <a:custGeom>
              <a:avLst/>
              <a:gdLst>
                <a:gd name="T0" fmla="*/ 1402 w 34"/>
                <a:gd name="T1" fmla="*/ 17020 h 19"/>
                <a:gd name="T2" fmla="*/ 0 w 34"/>
                <a:gd name="T3" fmla="*/ 16124 h 19"/>
                <a:gd name="T4" fmla="*/ 51709 w 34"/>
                <a:gd name="T5" fmla="*/ 0 h 19"/>
                <a:gd name="T6" fmla="*/ 53110 w 34"/>
                <a:gd name="T7" fmla="*/ 2777 h 19"/>
                <a:gd name="T8" fmla="*/ 1402 w 34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3" name="Freeform 234">
              <a:extLst>
                <a:ext uri="{FF2B5EF4-FFF2-40B4-BE49-F238E27FC236}">
                  <a16:creationId xmlns:a16="http://schemas.microsoft.com/office/drawing/2014/main" id="{CF7DB958-36AA-4D58-9BF5-06687E5D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800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4674 w 35"/>
                <a:gd name="T5" fmla="*/ 0 h 21"/>
                <a:gd name="T6" fmla="*/ 48915 w 35"/>
                <a:gd name="T7" fmla="*/ 2905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4" name="Freeform 235">
              <a:extLst>
                <a:ext uri="{FF2B5EF4-FFF2-40B4-BE49-F238E27FC236}">
                  <a16:creationId xmlns:a16="http://schemas.microsoft.com/office/drawing/2014/main" id="{ACEE54E4-C293-4D4E-83FF-E8224245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66" cy="83"/>
            </a:xfrm>
            <a:custGeom>
              <a:avLst/>
              <a:gdLst>
                <a:gd name="T0" fmla="*/ 8937 w 37"/>
                <a:gd name="T1" fmla="*/ 20244 h 21"/>
                <a:gd name="T2" fmla="*/ 0 w 37"/>
                <a:gd name="T3" fmla="*/ 16355 h 21"/>
                <a:gd name="T4" fmla="*/ 59962 w 37"/>
                <a:gd name="T5" fmla="*/ 0 h 21"/>
                <a:gd name="T6" fmla="*/ 67270 w 37"/>
                <a:gd name="T7" fmla="*/ 2905 h 21"/>
                <a:gd name="T8" fmla="*/ 8937 w 37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1"/>
                <a:gd name="T17" fmla="*/ 37 w 3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1">
                  <a:moveTo>
                    <a:pt x="5" y="21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5" name="Freeform 236">
              <a:extLst>
                <a:ext uri="{FF2B5EF4-FFF2-40B4-BE49-F238E27FC236}">
                  <a16:creationId xmlns:a16="http://schemas.microsoft.com/office/drawing/2014/main" id="{13381C0C-23BA-4F49-AEBE-BABAED98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800"/>
              <a:ext cx="149" cy="75"/>
            </a:xfrm>
            <a:custGeom>
              <a:avLst/>
              <a:gdLst>
                <a:gd name="T0" fmla="*/ 3282 w 34"/>
                <a:gd name="T1" fmla="*/ 18201 h 19"/>
                <a:gd name="T2" fmla="*/ 0 w 34"/>
                <a:gd name="T3" fmla="*/ 15316 h 19"/>
                <a:gd name="T4" fmla="*/ 51681 w 34"/>
                <a:gd name="T5" fmla="*/ 0 h 19"/>
                <a:gd name="T6" fmla="*/ 54963 w 34"/>
                <a:gd name="T7" fmla="*/ 983 h 19"/>
                <a:gd name="T8" fmla="*/ 328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2" y="19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6" name="Freeform 237">
              <a:extLst>
                <a:ext uri="{FF2B5EF4-FFF2-40B4-BE49-F238E27FC236}">
                  <a16:creationId xmlns:a16="http://schemas.microsoft.com/office/drawing/2014/main" id="{C49988E6-8888-4EA2-BF17-49565509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58" cy="66"/>
            </a:xfrm>
            <a:custGeom>
              <a:avLst/>
              <a:gdLst>
                <a:gd name="T0" fmla="*/ 5787 w 35"/>
                <a:gd name="T1" fmla="*/ 11924 h 18"/>
                <a:gd name="T2" fmla="*/ 0 w 35"/>
                <a:gd name="T3" fmla="*/ 11187 h 18"/>
                <a:gd name="T4" fmla="*/ 61909 w 35"/>
                <a:gd name="T5" fmla="*/ 0 h 18"/>
                <a:gd name="T6" fmla="*/ 65597 w 35"/>
                <a:gd name="T7" fmla="*/ 1276 h 18"/>
                <a:gd name="T8" fmla="*/ 5787 w 35"/>
                <a:gd name="T9" fmla="*/ 1192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7" name="Freeform 238">
              <a:extLst>
                <a:ext uri="{FF2B5EF4-FFF2-40B4-BE49-F238E27FC236}">
                  <a16:creationId xmlns:a16="http://schemas.microsoft.com/office/drawing/2014/main" id="{B68689EF-FEB3-438D-BDA4-CBFEABFCE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90" cy="83"/>
            </a:xfrm>
            <a:custGeom>
              <a:avLst/>
              <a:gdLst>
                <a:gd name="T0" fmla="*/ 16733 w 43"/>
                <a:gd name="T1" fmla="*/ 20244 h 21"/>
                <a:gd name="T2" fmla="*/ 0 w 43"/>
                <a:gd name="T3" fmla="*/ 16355 h 21"/>
                <a:gd name="T4" fmla="*/ 53748 w 43"/>
                <a:gd name="T5" fmla="*/ 0 h 21"/>
                <a:gd name="T6" fmla="*/ 72474 w 43"/>
                <a:gd name="T7" fmla="*/ 3889 h 21"/>
                <a:gd name="T8" fmla="*/ 16733 w 43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10" y="21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8" name="Freeform 239">
              <a:extLst>
                <a:ext uri="{FF2B5EF4-FFF2-40B4-BE49-F238E27FC236}">
                  <a16:creationId xmlns:a16="http://schemas.microsoft.com/office/drawing/2014/main" id="{A42203DC-C788-49A1-BE8A-6E93CB496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784"/>
              <a:ext cx="157" cy="74"/>
            </a:xfrm>
            <a:custGeom>
              <a:avLst/>
              <a:gdLst>
                <a:gd name="T0" fmla="*/ 4736 w 36"/>
                <a:gd name="T1" fmla="*/ 21127 h 18"/>
                <a:gd name="T2" fmla="*/ 0 w 36"/>
                <a:gd name="T3" fmla="*/ 21127 h 18"/>
                <a:gd name="T4" fmla="*/ 52093 w 36"/>
                <a:gd name="T5" fmla="*/ 0 h 18"/>
                <a:gd name="T6" fmla="*/ 56812 w 36"/>
                <a:gd name="T7" fmla="*/ 1114 h 18"/>
                <a:gd name="T8" fmla="*/ 4736 w 36"/>
                <a:gd name="T9" fmla="*/ 2112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99" name="Freeform 240">
              <a:extLst>
                <a:ext uri="{FF2B5EF4-FFF2-40B4-BE49-F238E27FC236}">
                  <a16:creationId xmlns:a16="http://schemas.microsoft.com/office/drawing/2014/main" id="{50BED2B9-2E38-4BFD-B832-DDA0984EB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775"/>
              <a:ext cx="149" cy="83"/>
            </a:xfrm>
            <a:custGeom>
              <a:avLst/>
              <a:gdLst>
                <a:gd name="T0" fmla="*/ 1516 w 34"/>
                <a:gd name="T1" fmla="*/ 24593 h 20"/>
                <a:gd name="T2" fmla="*/ 0 w 34"/>
                <a:gd name="T3" fmla="*/ 23439 h 20"/>
                <a:gd name="T4" fmla="*/ 50165 w 34"/>
                <a:gd name="T5" fmla="*/ 0 h 20"/>
                <a:gd name="T6" fmla="*/ 54963 w 34"/>
                <a:gd name="T7" fmla="*/ 2361 h 20"/>
                <a:gd name="T8" fmla="*/ 1516 w 34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0" name="Freeform 241">
              <a:extLst>
                <a:ext uri="{FF2B5EF4-FFF2-40B4-BE49-F238E27FC236}">
                  <a16:creationId xmlns:a16="http://schemas.microsoft.com/office/drawing/2014/main" id="{355DDBF0-B3A1-4E4D-A2F0-46232313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775"/>
              <a:ext cx="140" cy="75"/>
            </a:xfrm>
            <a:custGeom>
              <a:avLst/>
              <a:gdLst>
                <a:gd name="T0" fmla="*/ 3426 w 34"/>
                <a:gd name="T1" fmla="*/ 14824 h 20"/>
                <a:gd name="T2" fmla="*/ 0 w 34"/>
                <a:gd name="T3" fmla="*/ 13444 h 20"/>
                <a:gd name="T4" fmla="*/ 37981 w 34"/>
                <a:gd name="T5" fmla="*/ 0 h 20"/>
                <a:gd name="T6" fmla="*/ 40217 w 34"/>
                <a:gd name="T7" fmla="*/ 787 h 20"/>
                <a:gd name="T8" fmla="*/ 342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" y="20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1" name="Freeform 242">
              <a:extLst>
                <a:ext uri="{FF2B5EF4-FFF2-40B4-BE49-F238E27FC236}">
                  <a16:creationId xmlns:a16="http://schemas.microsoft.com/office/drawing/2014/main" id="{3902A6E9-C77D-4512-A429-10A848B82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49" cy="67"/>
            </a:xfrm>
            <a:custGeom>
              <a:avLst/>
              <a:gdLst>
                <a:gd name="T0" fmla="*/ 4240 w 35"/>
                <a:gd name="T1" fmla="*/ 12842 h 18"/>
                <a:gd name="T2" fmla="*/ 0 w 35"/>
                <a:gd name="T3" fmla="*/ 12067 h 18"/>
                <a:gd name="T4" fmla="*/ 44674 w 35"/>
                <a:gd name="T5" fmla="*/ 0 h 18"/>
                <a:gd name="T6" fmla="*/ 48915 w 35"/>
                <a:gd name="T7" fmla="*/ 0 h 18"/>
                <a:gd name="T8" fmla="*/ 4240 w 35"/>
                <a:gd name="T9" fmla="*/ 1284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2" name="Freeform 243">
              <a:extLst>
                <a:ext uri="{FF2B5EF4-FFF2-40B4-BE49-F238E27FC236}">
                  <a16:creationId xmlns:a16="http://schemas.microsoft.com/office/drawing/2014/main" id="{6629C7ED-532D-40B4-BB9B-B12B98E59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676"/>
              <a:ext cx="546" cy="166"/>
            </a:xfrm>
            <a:custGeom>
              <a:avLst/>
              <a:gdLst>
                <a:gd name="T0" fmla="*/ 139380 w 127"/>
                <a:gd name="T1" fmla="*/ 40508 h 42"/>
                <a:gd name="T2" fmla="*/ 0 w 127"/>
                <a:gd name="T3" fmla="*/ 17355 h 42"/>
                <a:gd name="T4" fmla="*/ 45451 w 127"/>
                <a:gd name="T5" fmla="*/ 0 h 42"/>
                <a:gd name="T6" fmla="*/ 186496 w 127"/>
                <a:gd name="T7" fmla="*/ 24133 h 42"/>
                <a:gd name="T8" fmla="*/ 139380 w 127"/>
                <a:gd name="T9" fmla="*/ 4050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2"/>
                <a:gd name="T17" fmla="*/ 127 w 1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2">
                  <a:moveTo>
                    <a:pt x="95" y="42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127" y="25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3" name="Freeform 244">
              <a:extLst>
                <a:ext uri="{FF2B5EF4-FFF2-40B4-BE49-F238E27FC236}">
                  <a16:creationId xmlns:a16="http://schemas.microsoft.com/office/drawing/2014/main" id="{DA0E97DB-D086-4AF8-91A8-9AE80A10E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82" cy="75"/>
            </a:xfrm>
            <a:custGeom>
              <a:avLst/>
              <a:gdLst>
                <a:gd name="T0" fmla="*/ 16917 w 42"/>
                <a:gd name="T1" fmla="*/ 22571 h 18"/>
                <a:gd name="T2" fmla="*/ 0 w 42"/>
                <a:gd name="T3" fmla="*/ 22571 h 18"/>
                <a:gd name="T4" fmla="*/ 50457 w 42"/>
                <a:gd name="T5" fmla="*/ 0 h 18"/>
                <a:gd name="T6" fmla="*/ 64203 w 42"/>
                <a:gd name="T7" fmla="*/ 0 h 18"/>
                <a:gd name="T8" fmla="*/ 16917 w 42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"/>
                <a:gd name="T17" fmla="*/ 42 w 4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">
                  <a:moveTo>
                    <a:pt x="11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4" name="Freeform 245">
              <a:extLst>
                <a:ext uri="{FF2B5EF4-FFF2-40B4-BE49-F238E27FC236}">
                  <a16:creationId xmlns:a16="http://schemas.microsoft.com/office/drawing/2014/main" id="{CC4D4A19-F2D6-4953-9CB5-6980237C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676"/>
              <a:ext cx="165" cy="75"/>
            </a:xfrm>
            <a:custGeom>
              <a:avLst/>
              <a:gdLst>
                <a:gd name="T0" fmla="*/ 10640 w 37"/>
                <a:gd name="T1" fmla="*/ 22571 h 18"/>
                <a:gd name="T2" fmla="*/ 0 w 37"/>
                <a:gd name="T3" fmla="*/ 22571 h 18"/>
                <a:gd name="T4" fmla="*/ 58169 w 37"/>
                <a:gd name="T5" fmla="*/ 0 h 18"/>
                <a:gd name="T6" fmla="*/ 65269 w 37"/>
                <a:gd name="T7" fmla="*/ 0 h 18"/>
                <a:gd name="T8" fmla="*/ 10640 w 37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6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5" name="Freeform 246">
              <a:extLst>
                <a:ext uri="{FF2B5EF4-FFF2-40B4-BE49-F238E27FC236}">
                  <a16:creationId xmlns:a16="http://schemas.microsoft.com/office/drawing/2014/main" id="{8387F3C3-C651-4F3E-8977-D8842731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66" cy="75"/>
            </a:xfrm>
            <a:custGeom>
              <a:avLst/>
              <a:gdLst>
                <a:gd name="T0" fmla="*/ 7994 w 38"/>
                <a:gd name="T1" fmla="*/ 22571 h 18"/>
                <a:gd name="T2" fmla="*/ 0 w 38"/>
                <a:gd name="T3" fmla="*/ 22571 h 18"/>
                <a:gd name="T4" fmla="*/ 52439 w 38"/>
                <a:gd name="T5" fmla="*/ 0 h 18"/>
                <a:gd name="T6" fmla="*/ 60437 w 38"/>
                <a:gd name="T7" fmla="*/ 0 h 18"/>
                <a:gd name="T8" fmla="*/ 7994 w 38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5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6" name="Freeform 247">
              <a:extLst>
                <a:ext uri="{FF2B5EF4-FFF2-40B4-BE49-F238E27FC236}">
                  <a16:creationId xmlns:a16="http://schemas.microsoft.com/office/drawing/2014/main" id="{BA207076-2A44-4A7D-B661-01A908CFA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676"/>
              <a:ext cx="157" cy="75"/>
            </a:xfrm>
            <a:custGeom>
              <a:avLst/>
              <a:gdLst>
                <a:gd name="T0" fmla="*/ 4736 w 36"/>
                <a:gd name="T1" fmla="*/ 13444 h 20"/>
                <a:gd name="T2" fmla="*/ 0 w 36"/>
                <a:gd name="T3" fmla="*/ 14824 h 20"/>
                <a:gd name="T4" fmla="*/ 52093 w 36"/>
                <a:gd name="T5" fmla="*/ 787 h 20"/>
                <a:gd name="T6" fmla="*/ 56812 w 36"/>
                <a:gd name="T7" fmla="*/ 0 h 20"/>
                <a:gd name="T8" fmla="*/ 4736 w 36"/>
                <a:gd name="T9" fmla="*/ 1344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3" y="18"/>
                  </a:moveTo>
                  <a:lnTo>
                    <a:pt x="0" y="20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7" name="Freeform 248">
              <a:extLst>
                <a:ext uri="{FF2B5EF4-FFF2-40B4-BE49-F238E27FC236}">
                  <a16:creationId xmlns:a16="http://schemas.microsoft.com/office/drawing/2014/main" id="{13206CFB-C037-43A7-96AF-E90DA3605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751"/>
              <a:ext cx="662" cy="1223"/>
            </a:xfrm>
            <a:custGeom>
              <a:avLst/>
              <a:gdLst>
                <a:gd name="T0" fmla="*/ 59217 w 153"/>
                <a:gd name="T1" fmla="*/ 262583 h 314"/>
                <a:gd name="T2" fmla="*/ 115339 w 153"/>
                <a:gd name="T3" fmla="*/ 270622 h 314"/>
                <a:gd name="T4" fmla="*/ 109351 w 153"/>
                <a:gd name="T5" fmla="*/ 139917 h 314"/>
                <a:gd name="T6" fmla="*/ 125806 w 153"/>
                <a:gd name="T7" fmla="*/ 142464 h 314"/>
                <a:gd name="T8" fmla="*/ 131799 w 153"/>
                <a:gd name="T9" fmla="*/ 272503 h 314"/>
                <a:gd name="T10" fmla="*/ 188168 w 153"/>
                <a:gd name="T11" fmla="*/ 281422 h 314"/>
                <a:gd name="T12" fmla="*/ 177308 w 153"/>
                <a:gd name="T13" fmla="*/ 56371 h 314"/>
                <a:gd name="T14" fmla="*/ 186463 w 153"/>
                <a:gd name="T15" fmla="*/ 57314 h 314"/>
                <a:gd name="T16" fmla="*/ 189626 w 153"/>
                <a:gd name="T17" fmla="*/ 152326 h 314"/>
                <a:gd name="T18" fmla="*/ 231994 w 153"/>
                <a:gd name="T19" fmla="*/ 157876 h 314"/>
                <a:gd name="T20" fmla="*/ 226075 w 153"/>
                <a:gd name="T21" fmla="*/ 56371 h 314"/>
                <a:gd name="T22" fmla="*/ 222912 w 153"/>
                <a:gd name="T23" fmla="*/ 44904 h 314"/>
                <a:gd name="T24" fmla="*/ 219767 w 153"/>
                <a:gd name="T25" fmla="*/ 40293 h 314"/>
                <a:gd name="T26" fmla="*/ 216924 w 153"/>
                <a:gd name="T27" fmla="*/ 37757 h 314"/>
                <a:gd name="T28" fmla="*/ 213757 w 153"/>
                <a:gd name="T29" fmla="*/ 34984 h 314"/>
                <a:gd name="T30" fmla="*/ 209227 w 153"/>
                <a:gd name="T31" fmla="*/ 31311 h 314"/>
                <a:gd name="T32" fmla="*/ 206064 w 153"/>
                <a:gd name="T33" fmla="*/ 28779 h 314"/>
                <a:gd name="T34" fmla="*/ 198708 w 153"/>
                <a:gd name="T35" fmla="*/ 25107 h 314"/>
                <a:gd name="T36" fmla="*/ 183638 w 153"/>
                <a:gd name="T37" fmla="*/ 21391 h 314"/>
                <a:gd name="T38" fmla="*/ 39279 w 153"/>
                <a:gd name="T39" fmla="*/ 0 h 314"/>
                <a:gd name="T40" fmla="*/ 22763 w 153"/>
                <a:gd name="T41" fmla="*/ 0 h 314"/>
                <a:gd name="T42" fmla="*/ 18233 w 153"/>
                <a:gd name="T43" fmla="*/ 1834 h 314"/>
                <a:gd name="T44" fmla="*/ 16849 w 153"/>
                <a:gd name="T45" fmla="*/ 2777 h 314"/>
                <a:gd name="T46" fmla="*/ 12223 w 153"/>
                <a:gd name="T47" fmla="*/ 6205 h 314"/>
                <a:gd name="T48" fmla="*/ 10523 w 153"/>
                <a:gd name="T49" fmla="*/ 9862 h 314"/>
                <a:gd name="T50" fmla="*/ 5993 w 153"/>
                <a:gd name="T51" fmla="*/ 12651 h 314"/>
                <a:gd name="T52" fmla="*/ 1385 w 153"/>
                <a:gd name="T53" fmla="*/ 15186 h 314"/>
                <a:gd name="T54" fmla="*/ 1385 w 153"/>
                <a:gd name="T55" fmla="*/ 19798 h 314"/>
                <a:gd name="T56" fmla="*/ 0 w 153"/>
                <a:gd name="T57" fmla="*/ 30372 h 314"/>
                <a:gd name="T58" fmla="*/ 3163 w 153"/>
                <a:gd name="T59" fmla="*/ 125443 h 314"/>
                <a:gd name="T60" fmla="*/ 45531 w 153"/>
                <a:gd name="T61" fmla="*/ 130055 h 314"/>
                <a:gd name="T62" fmla="*/ 40979 w 153"/>
                <a:gd name="T63" fmla="*/ 36819 h 314"/>
                <a:gd name="T64" fmla="*/ 46989 w 153"/>
                <a:gd name="T65" fmla="*/ 37757 h 314"/>
                <a:gd name="T66" fmla="*/ 59217 w 153"/>
                <a:gd name="T67" fmla="*/ 262583 h 3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14"/>
                <a:gd name="T104" fmla="*/ 153 w 153"/>
                <a:gd name="T105" fmla="*/ 314 h 3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14">
                  <a:moveTo>
                    <a:pt x="39" y="293"/>
                  </a:moveTo>
                  <a:lnTo>
                    <a:pt x="76" y="302"/>
                  </a:lnTo>
                  <a:lnTo>
                    <a:pt x="72" y="156"/>
                  </a:lnTo>
                  <a:lnTo>
                    <a:pt x="83" y="159"/>
                  </a:lnTo>
                  <a:lnTo>
                    <a:pt x="87" y="304"/>
                  </a:lnTo>
                  <a:lnTo>
                    <a:pt x="124" y="314"/>
                  </a:lnTo>
                  <a:lnTo>
                    <a:pt x="117" y="63"/>
                  </a:lnTo>
                  <a:lnTo>
                    <a:pt x="123" y="64"/>
                  </a:lnTo>
                  <a:lnTo>
                    <a:pt x="125" y="170"/>
                  </a:lnTo>
                  <a:lnTo>
                    <a:pt x="153" y="176"/>
                  </a:lnTo>
                  <a:lnTo>
                    <a:pt x="149" y="63"/>
                  </a:lnTo>
                  <a:lnTo>
                    <a:pt x="147" y="50"/>
                  </a:lnTo>
                  <a:lnTo>
                    <a:pt x="145" y="45"/>
                  </a:lnTo>
                  <a:lnTo>
                    <a:pt x="143" y="42"/>
                  </a:lnTo>
                  <a:lnTo>
                    <a:pt x="141" y="39"/>
                  </a:lnTo>
                  <a:lnTo>
                    <a:pt x="138" y="35"/>
                  </a:lnTo>
                  <a:lnTo>
                    <a:pt x="136" y="32"/>
                  </a:lnTo>
                  <a:lnTo>
                    <a:pt x="131" y="28"/>
                  </a:lnTo>
                  <a:lnTo>
                    <a:pt x="121" y="2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0" y="34"/>
                  </a:lnTo>
                  <a:lnTo>
                    <a:pt x="2" y="140"/>
                  </a:lnTo>
                  <a:lnTo>
                    <a:pt x="30" y="145"/>
                  </a:lnTo>
                  <a:lnTo>
                    <a:pt x="27" y="41"/>
                  </a:lnTo>
                  <a:lnTo>
                    <a:pt x="31" y="42"/>
                  </a:lnTo>
                  <a:lnTo>
                    <a:pt x="39" y="293"/>
                  </a:lnTo>
                  <a:close/>
                </a:path>
              </a:pathLst>
            </a:custGeom>
            <a:gradFill rotWithShape="1">
              <a:gsLst>
                <a:gs pos="0">
                  <a:srgbClr val="578FB5"/>
                </a:gs>
                <a:gs pos="100000">
                  <a:srgbClr val="243B4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208" name="Picture 249">
              <a:extLst>
                <a:ext uri="{FF2B5EF4-FFF2-40B4-BE49-F238E27FC236}">
                  <a16:creationId xmlns:a16="http://schemas.microsoft.com/office/drawing/2014/main" id="{D92A34AB-5DC5-493B-991A-2A17B9308B1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2387"/>
              <a:ext cx="529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9" name="Freeform 500">
            <a:extLst>
              <a:ext uri="{FF2B5EF4-FFF2-40B4-BE49-F238E27FC236}">
                <a16:creationId xmlns:a16="http://schemas.microsoft.com/office/drawing/2014/main" id="{F052F5CC-4420-4E80-9D85-B528BC4EDD18}"/>
              </a:ext>
            </a:extLst>
          </p:cNvPr>
          <p:cNvSpPr>
            <a:spLocks/>
          </p:cNvSpPr>
          <p:nvPr/>
        </p:nvSpPr>
        <p:spPr bwMode="auto">
          <a:xfrm>
            <a:off x="1450769" y="3543759"/>
            <a:ext cx="843951" cy="196823"/>
          </a:xfrm>
          <a:custGeom>
            <a:avLst/>
            <a:gdLst>
              <a:gd name="T0" fmla="*/ 0 w 672"/>
              <a:gd name="T1" fmla="*/ 0 h 66"/>
              <a:gd name="T2" fmla="*/ 2147483647 w 672"/>
              <a:gd name="T3" fmla="*/ 2147483647 h 66"/>
              <a:gd name="T4" fmla="*/ 2147483647 w 672"/>
              <a:gd name="T5" fmla="*/ 2147483647 h 66"/>
              <a:gd name="T6" fmla="*/ 0 60000 65536"/>
              <a:gd name="T7" fmla="*/ 0 60000 65536"/>
              <a:gd name="T8" fmla="*/ 0 60000 65536"/>
              <a:gd name="T9" fmla="*/ 0 w 672"/>
              <a:gd name="T10" fmla="*/ 0 h 66"/>
              <a:gd name="T11" fmla="*/ 672 w 67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6">
                <a:moveTo>
                  <a:pt x="0" y="0"/>
                </a:moveTo>
                <a:lnTo>
                  <a:pt x="312" y="60"/>
                </a:lnTo>
                <a:lnTo>
                  <a:pt x="672" y="6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048">
              <a:spcBef>
                <a:spcPct val="5000"/>
              </a:spcBef>
              <a:buSzPct val="85000"/>
              <a:buFontTx/>
              <a:buChar char="—"/>
              <a:defRPr/>
            </a:pPr>
            <a:endParaRPr lang="en-US" sz="2933" b="1">
              <a:solidFill>
                <a:srgbClr val="10393E"/>
              </a:solidFill>
              <a:latin typeface="Tahoma" pitchFamily="34" charset="0"/>
            </a:endParaRPr>
          </a:p>
        </p:txBody>
      </p:sp>
      <p:sp>
        <p:nvSpPr>
          <p:cNvPr id="210" name="Freeform 501">
            <a:extLst>
              <a:ext uri="{FF2B5EF4-FFF2-40B4-BE49-F238E27FC236}">
                <a16:creationId xmlns:a16="http://schemas.microsoft.com/office/drawing/2014/main" id="{5472F7DE-F2C7-4A0D-A3E6-76BF8CAAC08F}"/>
              </a:ext>
            </a:extLst>
          </p:cNvPr>
          <p:cNvSpPr>
            <a:spLocks/>
          </p:cNvSpPr>
          <p:nvPr/>
        </p:nvSpPr>
        <p:spPr bwMode="auto">
          <a:xfrm>
            <a:off x="1450769" y="3943755"/>
            <a:ext cx="843951" cy="175661"/>
          </a:xfrm>
          <a:custGeom>
            <a:avLst/>
            <a:gdLst>
              <a:gd name="T0" fmla="*/ 0 w 685"/>
              <a:gd name="T1" fmla="*/ 2147483647 h 126"/>
              <a:gd name="T2" fmla="*/ 2147483647 w 685"/>
              <a:gd name="T3" fmla="*/ 2147483647 h 126"/>
              <a:gd name="T4" fmla="*/ 2147483647 w 685"/>
              <a:gd name="T5" fmla="*/ 0 h 126"/>
              <a:gd name="T6" fmla="*/ 0 60000 65536"/>
              <a:gd name="T7" fmla="*/ 0 60000 65536"/>
              <a:gd name="T8" fmla="*/ 0 60000 65536"/>
              <a:gd name="T9" fmla="*/ 0 w 685"/>
              <a:gd name="T10" fmla="*/ 0 h 126"/>
              <a:gd name="T11" fmla="*/ 685 w 685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5" h="126">
                <a:moveTo>
                  <a:pt x="0" y="126"/>
                </a:moveTo>
                <a:lnTo>
                  <a:pt x="263" y="36"/>
                </a:lnTo>
                <a:lnTo>
                  <a:pt x="685" y="0"/>
                </a:lnTo>
              </a:path>
            </a:pathLst>
          </a:cu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048">
              <a:spcBef>
                <a:spcPct val="5000"/>
              </a:spcBef>
              <a:buSzPct val="85000"/>
              <a:buFontTx/>
              <a:buChar char="—"/>
              <a:defRPr/>
            </a:pPr>
            <a:endParaRPr lang="en-US" sz="2933" b="1">
              <a:solidFill>
                <a:srgbClr val="10393E"/>
              </a:solidFill>
              <a:latin typeface="Tahoma" pitchFamily="34" charset="0"/>
            </a:endParaRPr>
          </a:p>
        </p:txBody>
      </p:sp>
      <p:sp>
        <p:nvSpPr>
          <p:cNvPr id="211" name="Freeform 502">
            <a:extLst>
              <a:ext uri="{FF2B5EF4-FFF2-40B4-BE49-F238E27FC236}">
                <a16:creationId xmlns:a16="http://schemas.microsoft.com/office/drawing/2014/main" id="{07434E7D-9D3E-4CC7-8FB7-E70E1E7F4AD6}"/>
              </a:ext>
            </a:extLst>
          </p:cNvPr>
          <p:cNvSpPr>
            <a:spLocks/>
          </p:cNvSpPr>
          <p:nvPr/>
        </p:nvSpPr>
        <p:spPr bwMode="auto">
          <a:xfrm>
            <a:off x="878366" y="3831585"/>
            <a:ext cx="1416355" cy="480420"/>
          </a:xfrm>
          <a:custGeom>
            <a:avLst/>
            <a:gdLst>
              <a:gd name="T0" fmla="*/ 0 w 1314"/>
              <a:gd name="T1" fmla="*/ 2147483647 h 228"/>
              <a:gd name="T2" fmla="*/ 2147483647 w 1314"/>
              <a:gd name="T3" fmla="*/ 2147483647 h 228"/>
              <a:gd name="T4" fmla="*/ 2147483647 w 1314"/>
              <a:gd name="T5" fmla="*/ 0 h 228"/>
              <a:gd name="T6" fmla="*/ 0 60000 65536"/>
              <a:gd name="T7" fmla="*/ 0 60000 65536"/>
              <a:gd name="T8" fmla="*/ 0 60000 65536"/>
              <a:gd name="T9" fmla="*/ 0 w 1314"/>
              <a:gd name="T10" fmla="*/ 0 h 228"/>
              <a:gd name="T11" fmla="*/ 1314 w 1314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4" h="228">
                <a:moveTo>
                  <a:pt x="0" y="228"/>
                </a:moveTo>
                <a:lnTo>
                  <a:pt x="175" y="86"/>
                </a:lnTo>
                <a:lnTo>
                  <a:pt x="131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048">
              <a:spcBef>
                <a:spcPct val="5000"/>
              </a:spcBef>
              <a:buSzPct val="85000"/>
              <a:buFontTx/>
              <a:buChar char="—"/>
              <a:defRPr/>
            </a:pPr>
            <a:endParaRPr lang="en-US" sz="2933" b="1">
              <a:solidFill>
                <a:srgbClr val="10393E"/>
              </a:solidFill>
              <a:latin typeface="Tahoma" pitchFamily="34" charset="0"/>
            </a:endParaRPr>
          </a:p>
        </p:txBody>
      </p:sp>
      <p:grpSp>
        <p:nvGrpSpPr>
          <p:cNvPr id="212" name="Group 182">
            <a:extLst>
              <a:ext uri="{FF2B5EF4-FFF2-40B4-BE49-F238E27FC236}">
                <a16:creationId xmlns:a16="http://schemas.microsoft.com/office/drawing/2014/main" id="{61A11248-E08C-4DEB-A677-7FDCFAA7CF79}"/>
              </a:ext>
            </a:extLst>
          </p:cNvPr>
          <p:cNvGrpSpPr>
            <a:grpSpLocks/>
          </p:cNvGrpSpPr>
          <p:nvPr/>
        </p:nvGrpSpPr>
        <p:grpSpPr bwMode="auto">
          <a:xfrm>
            <a:off x="1097168" y="3829469"/>
            <a:ext cx="355554" cy="768251"/>
            <a:chOff x="4105" y="2387"/>
            <a:chExt cx="794" cy="1587"/>
          </a:xfrm>
        </p:grpSpPr>
        <p:sp>
          <p:nvSpPr>
            <p:cNvPr id="213" name="Freeform 183">
              <a:extLst>
                <a:ext uri="{FF2B5EF4-FFF2-40B4-BE49-F238E27FC236}">
                  <a16:creationId xmlns:a16="http://schemas.microsoft.com/office/drawing/2014/main" id="{75BC9623-947C-4589-B170-ECCC72387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288"/>
              <a:ext cx="157" cy="636"/>
            </a:xfrm>
            <a:custGeom>
              <a:avLst/>
              <a:gdLst>
                <a:gd name="T0" fmla="*/ 5508 w 37"/>
                <a:gd name="T1" fmla="*/ 143821 h 164"/>
                <a:gd name="T2" fmla="*/ 0 w 37"/>
                <a:gd name="T3" fmla="*/ 15807 h 164"/>
                <a:gd name="T4" fmla="*/ 45373 w 37"/>
                <a:gd name="T5" fmla="*/ 0 h 164"/>
                <a:gd name="T6" fmla="*/ 50881 w 37"/>
                <a:gd name="T7" fmla="*/ 128887 h 164"/>
                <a:gd name="T8" fmla="*/ 5508 w 37"/>
                <a:gd name="T9" fmla="*/ 143821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64"/>
                <a:gd name="T17" fmla="*/ 37 w 37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64">
                  <a:moveTo>
                    <a:pt x="4" y="16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147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84">
              <a:extLst>
                <a:ext uri="{FF2B5EF4-FFF2-40B4-BE49-F238E27FC236}">
                  <a16:creationId xmlns:a16="http://schemas.microsoft.com/office/drawing/2014/main" id="{EBBFE226-36C1-41D5-88C3-31131375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833"/>
              <a:ext cx="157" cy="480"/>
            </a:xfrm>
            <a:custGeom>
              <a:avLst/>
              <a:gdLst>
                <a:gd name="T0" fmla="*/ 4736 w 36"/>
                <a:gd name="T1" fmla="*/ 111309 h 123"/>
                <a:gd name="T2" fmla="*/ 0 w 36"/>
                <a:gd name="T3" fmla="*/ 17179 h 123"/>
                <a:gd name="T4" fmla="*/ 50685 w 36"/>
                <a:gd name="T5" fmla="*/ 0 h 123"/>
                <a:gd name="T6" fmla="*/ 56812 w 36"/>
                <a:gd name="T7" fmla="*/ 96035 h 123"/>
                <a:gd name="T8" fmla="*/ 4736 w 36"/>
                <a:gd name="T9" fmla="*/ 111309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23"/>
                <a:gd name="T17" fmla="*/ 36 w 3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23">
                  <a:moveTo>
                    <a:pt x="3" y="123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36" y="106"/>
                  </a:lnTo>
                  <a:lnTo>
                    <a:pt x="3" y="1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85">
              <a:extLst>
                <a:ext uri="{FF2B5EF4-FFF2-40B4-BE49-F238E27FC236}">
                  <a16:creationId xmlns:a16="http://schemas.microsoft.com/office/drawing/2014/main" id="{0498F030-219C-4EEE-86F1-55FED24F6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924"/>
              <a:ext cx="173" cy="1050"/>
            </a:xfrm>
            <a:custGeom>
              <a:avLst/>
              <a:gdLst>
                <a:gd name="T0" fmla="*/ 10514 w 40"/>
                <a:gd name="T1" fmla="*/ 247412 h 268"/>
                <a:gd name="T2" fmla="*/ 0 w 40"/>
                <a:gd name="T3" fmla="*/ 15809 h 268"/>
                <a:gd name="T4" fmla="*/ 48297 w 40"/>
                <a:gd name="T5" fmla="*/ 0 h 268"/>
                <a:gd name="T6" fmla="*/ 60511 w 40"/>
                <a:gd name="T7" fmla="*/ 230694 h 268"/>
                <a:gd name="T8" fmla="*/ 10514 w 40"/>
                <a:gd name="T9" fmla="*/ 247412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68"/>
                <a:gd name="T17" fmla="*/ 40 w 4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68">
                  <a:moveTo>
                    <a:pt x="7" y="26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0" y="250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86">
              <a:extLst>
                <a:ext uri="{FF2B5EF4-FFF2-40B4-BE49-F238E27FC236}">
                  <a16:creationId xmlns:a16="http://schemas.microsoft.com/office/drawing/2014/main" id="{1827EACF-391E-4775-9837-A1DF2806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924"/>
              <a:ext cx="149" cy="513"/>
            </a:xfrm>
            <a:custGeom>
              <a:avLst/>
              <a:gdLst>
                <a:gd name="T0" fmla="*/ 5564 w 35"/>
                <a:gd name="T1" fmla="*/ 124375 h 130"/>
                <a:gd name="T2" fmla="*/ 0 w 35"/>
                <a:gd name="T3" fmla="*/ 16227 h 130"/>
                <a:gd name="T4" fmla="*/ 45977 w 35"/>
                <a:gd name="T5" fmla="*/ 0 h 130"/>
                <a:gd name="T6" fmla="*/ 48915 w 35"/>
                <a:gd name="T7" fmla="*/ 108148 h 130"/>
                <a:gd name="T8" fmla="*/ 5564 w 35"/>
                <a:gd name="T9" fmla="*/ 124375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30"/>
                <a:gd name="T17" fmla="*/ 35 w 3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30">
                  <a:moveTo>
                    <a:pt x="4" y="13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113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87">
              <a:extLst>
                <a:ext uri="{FF2B5EF4-FFF2-40B4-BE49-F238E27FC236}">
                  <a16:creationId xmlns:a16="http://schemas.microsoft.com/office/drawing/2014/main" id="{32F00E1C-40CD-4E7C-9903-CABACB97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9" cy="107"/>
            </a:xfrm>
            <a:custGeom>
              <a:avLst/>
              <a:gdLst>
                <a:gd name="T0" fmla="*/ 2937 w 35"/>
                <a:gd name="T1" fmla="*/ 19836 h 29"/>
                <a:gd name="T2" fmla="*/ 0 w 35"/>
                <a:gd name="T3" fmla="*/ 10944 h 29"/>
                <a:gd name="T4" fmla="*/ 45977 w 35"/>
                <a:gd name="T5" fmla="*/ 0 h 29"/>
                <a:gd name="T6" fmla="*/ 48915 w 35"/>
                <a:gd name="T7" fmla="*/ 8139 h 29"/>
                <a:gd name="T8" fmla="*/ 2937 w 35"/>
                <a:gd name="T9" fmla="*/ 1983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2" y="2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5" y="1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88">
              <a:extLst>
                <a:ext uri="{FF2B5EF4-FFF2-40B4-BE49-F238E27FC236}">
                  <a16:creationId xmlns:a16="http://schemas.microsoft.com/office/drawing/2014/main" id="{B552963A-D426-471E-A8CB-E3F4AAED1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99"/>
              <a:ext cx="149" cy="91"/>
            </a:xfrm>
            <a:custGeom>
              <a:avLst/>
              <a:gdLst>
                <a:gd name="T0" fmla="*/ 2937 w 35"/>
                <a:gd name="T1" fmla="*/ 18807 h 24"/>
                <a:gd name="T2" fmla="*/ 0 w 35"/>
                <a:gd name="T3" fmla="*/ 14059 h 24"/>
                <a:gd name="T4" fmla="*/ 45977 w 35"/>
                <a:gd name="T5" fmla="*/ 0 h 24"/>
                <a:gd name="T6" fmla="*/ 48915 w 35"/>
                <a:gd name="T7" fmla="*/ 5562 h 24"/>
                <a:gd name="T8" fmla="*/ 2937 w 35"/>
                <a:gd name="T9" fmla="*/ 188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2" y="24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5" y="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89">
              <a:extLst>
                <a:ext uri="{FF2B5EF4-FFF2-40B4-BE49-F238E27FC236}">
                  <a16:creationId xmlns:a16="http://schemas.microsoft.com/office/drawing/2014/main" id="{15C5BDA3-834A-47D7-BCAF-1DB8D27FA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883"/>
              <a:ext cx="140" cy="83"/>
            </a:xfrm>
            <a:custGeom>
              <a:avLst/>
              <a:gdLst>
                <a:gd name="T0" fmla="*/ 0 w 33"/>
                <a:gd name="T1" fmla="*/ 14103 h 23"/>
                <a:gd name="T2" fmla="*/ 0 w 33"/>
                <a:gd name="T3" fmla="*/ 9819 h 23"/>
                <a:gd name="T4" fmla="*/ 45356 w 33"/>
                <a:gd name="T5" fmla="*/ 0 h 23"/>
                <a:gd name="T6" fmla="*/ 45356 w 33"/>
                <a:gd name="T7" fmla="*/ 3060 h 23"/>
                <a:gd name="T8" fmla="*/ 0 w 33"/>
                <a:gd name="T9" fmla="*/ 1410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"/>
                <a:gd name="T17" fmla="*/ 33 w 3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">
                  <a:moveTo>
                    <a:pt x="0" y="23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0" name="Freeform 190">
              <a:extLst>
                <a:ext uri="{FF2B5EF4-FFF2-40B4-BE49-F238E27FC236}">
                  <a16:creationId xmlns:a16="http://schemas.microsoft.com/office/drawing/2014/main" id="{EBC384D5-CEB7-494C-B5FD-1D37634BD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8" cy="91"/>
            </a:xfrm>
            <a:custGeom>
              <a:avLst/>
              <a:gdLst>
                <a:gd name="T0" fmla="*/ 2575 w 35"/>
                <a:gd name="T1" fmla="*/ 22291 h 23"/>
                <a:gd name="T2" fmla="*/ 0 w 35"/>
                <a:gd name="T3" fmla="*/ 17409 h 23"/>
                <a:gd name="T4" fmla="*/ 43182 w 35"/>
                <a:gd name="T5" fmla="*/ 0 h 23"/>
                <a:gd name="T6" fmla="*/ 47330 w 35"/>
                <a:gd name="T7" fmla="*/ 6872 h 23"/>
                <a:gd name="T8" fmla="*/ 2575 w 35"/>
                <a:gd name="T9" fmla="*/ 2229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3"/>
                <a:gd name="T17" fmla="*/ 35 w 3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3">
                  <a:moveTo>
                    <a:pt x="2" y="23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7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1" name="Freeform 191">
              <a:extLst>
                <a:ext uri="{FF2B5EF4-FFF2-40B4-BE49-F238E27FC236}">
                  <a16:creationId xmlns:a16="http://schemas.microsoft.com/office/drawing/2014/main" id="{D6B31A3C-1B3D-45B2-B8B8-F69613FD5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66"/>
              <a:ext cx="148" cy="75"/>
            </a:xfrm>
            <a:custGeom>
              <a:avLst/>
              <a:gdLst>
                <a:gd name="T0" fmla="*/ 1402 w 34"/>
                <a:gd name="T1" fmla="*/ 18201 h 19"/>
                <a:gd name="T2" fmla="*/ 0 w 34"/>
                <a:gd name="T3" fmla="*/ 16236 h 19"/>
                <a:gd name="T4" fmla="*/ 51709 w 34"/>
                <a:gd name="T5" fmla="*/ 0 h 19"/>
                <a:gd name="T6" fmla="*/ 53110 w 34"/>
                <a:gd name="T7" fmla="*/ 2897 h 19"/>
                <a:gd name="T8" fmla="*/ 140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2" name="Freeform 192">
              <a:extLst>
                <a:ext uri="{FF2B5EF4-FFF2-40B4-BE49-F238E27FC236}">
                  <a16:creationId xmlns:a16="http://schemas.microsoft.com/office/drawing/2014/main" id="{42673E29-EFA8-4B62-B6FE-FCEBAD06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850"/>
              <a:ext cx="140" cy="83"/>
            </a:xfrm>
            <a:custGeom>
              <a:avLst/>
              <a:gdLst>
                <a:gd name="T0" fmla="*/ 1120 w 34"/>
                <a:gd name="T1" fmla="*/ 20244 h 21"/>
                <a:gd name="T2" fmla="*/ 0 w 34"/>
                <a:gd name="T3" fmla="*/ 17355 h 21"/>
                <a:gd name="T4" fmla="*/ 37981 w 34"/>
                <a:gd name="T5" fmla="*/ 0 h 21"/>
                <a:gd name="T6" fmla="*/ 40217 w 34"/>
                <a:gd name="T7" fmla="*/ 3889 h 21"/>
                <a:gd name="T8" fmla="*/ 1120 w 34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1"/>
                <a:gd name="T17" fmla="*/ 34 w 3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1">
                  <a:moveTo>
                    <a:pt x="1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3" name="Freeform 193">
              <a:extLst>
                <a:ext uri="{FF2B5EF4-FFF2-40B4-BE49-F238E27FC236}">
                  <a16:creationId xmlns:a16="http://schemas.microsoft.com/office/drawing/2014/main" id="{A076E07F-FC02-4987-A640-7870C710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842"/>
              <a:ext cx="141" cy="82"/>
            </a:xfrm>
            <a:custGeom>
              <a:avLst/>
              <a:gdLst>
                <a:gd name="T0" fmla="*/ 2356 w 34"/>
                <a:gd name="T1" fmla="*/ 23165 h 20"/>
                <a:gd name="T2" fmla="*/ 0 w 34"/>
                <a:gd name="T3" fmla="*/ 19787 h 20"/>
                <a:gd name="T4" fmla="*/ 40517 w 34"/>
                <a:gd name="T5" fmla="*/ 0 h 20"/>
                <a:gd name="T6" fmla="*/ 41724 w 34"/>
                <a:gd name="T7" fmla="*/ 2271 h 20"/>
                <a:gd name="T8" fmla="*/ 2356 w 34"/>
                <a:gd name="T9" fmla="*/ 2316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2" y="20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4" name="Freeform 194">
              <a:extLst>
                <a:ext uri="{FF2B5EF4-FFF2-40B4-BE49-F238E27FC236}">
                  <a16:creationId xmlns:a16="http://schemas.microsoft.com/office/drawing/2014/main" id="{C8E5B4EE-7892-4480-8B4E-2C8B1E0E7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3368 w 35"/>
                <a:gd name="T5" fmla="*/ 0 h 21"/>
                <a:gd name="T6" fmla="*/ 48915 w 35"/>
                <a:gd name="T7" fmla="*/ 3889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5" y="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5" name="Freeform 195">
              <a:extLst>
                <a:ext uri="{FF2B5EF4-FFF2-40B4-BE49-F238E27FC236}">
                  <a16:creationId xmlns:a16="http://schemas.microsoft.com/office/drawing/2014/main" id="{BC8EDC6B-93CA-49F5-B301-7C5957FB9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33"/>
              <a:ext cx="149" cy="75"/>
            </a:xfrm>
            <a:custGeom>
              <a:avLst/>
              <a:gdLst>
                <a:gd name="T0" fmla="*/ 1516 w 34"/>
                <a:gd name="T1" fmla="*/ 14824 h 20"/>
                <a:gd name="T2" fmla="*/ 0 w 34"/>
                <a:gd name="T3" fmla="*/ 14032 h 20"/>
                <a:gd name="T4" fmla="*/ 50165 w 34"/>
                <a:gd name="T5" fmla="*/ 0 h 20"/>
                <a:gd name="T6" fmla="*/ 54963 w 34"/>
                <a:gd name="T7" fmla="*/ 2168 h 20"/>
                <a:gd name="T8" fmla="*/ 151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6" name="Freeform 196">
              <a:extLst>
                <a:ext uri="{FF2B5EF4-FFF2-40B4-BE49-F238E27FC236}">
                  <a16:creationId xmlns:a16="http://schemas.microsoft.com/office/drawing/2014/main" id="{15EB1155-6993-4D9A-BD21-F751F5D1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825"/>
              <a:ext cx="132" cy="83"/>
            </a:xfrm>
            <a:custGeom>
              <a:avLst/>
              <a:gdLst>
                <a:gd name="T0" fmla="*/ 1192 w 32"/>
                <a:gd name="T1" fmla="*/ 24593 h 20"/>
                <a:gd name="T2" fmla="*/ 0 w 32"/>
                <a:gd name="T3" fmla="*/ 22236 h 20"/>
                <a:gd name="T4" fmla="*/ 37059 w 32"/>
                <a:gd name="T5" fmla="*/ 0 h 20"/>
                <a:gd name="T6" fmla="*/ 38181 w 32"/>
                <a:gd name="T7" fmla="*/ 1224 h 20"/>
                <a:gd name="T8" fmla="*/ 1192 w 32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1" y="20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7" name="Freeform 197">
              <a:extLst>
                <a:ext uri="{FF2B5EF4-FFF2-40B4-BE49-F238E27FC236}">
                  <a16:creationId xmlns:a16="http://schemas.microsoft.com/office/drawing/2014/main" id="{D73BE1DB-58B5-444F-AB6D-F29A18967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82"/>
            </a:xfrm>
            <a:custGeom>
              <a:avLst/>
              <a:gdLst>
                <a:gd name="T0" fmla="*/ 4701 w 34"/>
                <a:gd name="T1" fmla="*/ 15852 h 22"/>
                <a:gd name="T2" fmla="*/ 0 w 34"/>
                <a:gd name="T3" fmla="*/ 12949 h 22"/>
                <a:gd name="T4" fmla="*/ 51709 w 34"/>
                <a:gd name="T5" fmla="*/ 0 h 22"/>
                <a:gd name="T6" fmla="*/ 53110 w 34"/>
                <a:gd name="T7" fmla="*/ 2904 h 22"/>
                <a:gd name="T8" fmla="*/ 4701 w 34"/>
                <a:gd name="T9" fmla="*/ 158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2"/>
                <a:gd name="T17" fmla="*/ 34 w 3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2">
                  <a:moveTo>
                    <a:pt x="3" y="22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4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8" name="Freeform 198">
              <a:extLst>
                <a:ext uri="{FF2B5EF4-FFF2-40B4-BE49-F238E27FC236}">
                  <a16:creationId xmlns:a16="http://schemas.microsoft.com/office/drawing/2014/main" id="{FE120AD1-A520-457B-91C6-4DAA25AB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25"/>
              <a:ext cx="140" cy="74"/>
            </a:xfrm>
            <a:custGeom>
              <a:avLst/>
              <a:gdLst>
                <a:gd name="T0" fmla="*/ 2592 w 33"/>
                <a:gd name="T1" fmla="*/ 17020 h 19"/>
                <a:gd name="T2" fmla="*/ 0 w 33"/>
                <a:gd name="T3" fmla="*/ 14243 h 19"/>
                <a:gd name="T4" fmla="*/ 45356 w 33"/>
                <a:gd name="T5" fmla="*/ 0 h 19"/>
                <a:gd name="T6" fmla="*/ 45356 w 33"/>
                <a:gd name="T7" fmla="*/ 939 h 19"/>
                <a:gd name="T8" fmla="*/ 2592 w 33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9"/>
                <a:gd name="T17" fmla="*/ 33 w 3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9">
                  <a:moveTo>
                    <a:pt x="2" y="19"/>
                  </a:moveTo>
                  <a:lnTo>
                    <a:pt x="0" y="16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29" name="Freeform 199">
              <a:extLst>
                <a:ext uri="{FF2B5EF4-FFF2-40B4-BE49-F238E27FC236}">
                  <a16:creationId xmlns:a16="http://schemas.microsoft.com/office/drawing/2014/main" id="{57E23425-A0F8-4DDE-9664-8C8E482BB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817"/>
              <a:ext cx="148" cy="74"/>
            </a:xfrm>
            <a:custGeom>
              <a:avLst/>
              <a:gdLst>
                <a:gd name="T0" fmla="*/ 1402 w 34"/>
                <a:gd name="T1" fmla="*/ 17020 h 19"/>
                <a:gd name="T2" fmla="*/ 0 w 34"/>
                <a:gd name="T3" fmla="*/ 16124 h 19"/>
                <a:gd name="T4" fmla="*/ 51709 w 34"/>
                <a:gd name="T5" fmla="*/ 0 h 19"/>
                <a:gd name="T6" fmla="*/ 53110 w 34"/>
                <a:gd name="T7" fmla="*/ 2777 h 19"/>
                <a:gd name="T8" fmla="*/ 1402 w 34"/>
                <a:gd name="T9" fmla="*/ 170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1" y="19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00">
              <a:extLst>
                <a:ext uri="{FF2B5EF4-FFF2-40B4-BE49-F238E27FC236}">
                  <a16:creationId xmlns:a16="http://schemas.microsoft.com/office/drawing/2014/main" id="{706F34A9-E9A7-4E9E-A7FE-13C5A1F12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800"/>
              <a:ext cx="149" cy="83"/>
            </a:xfrm>
            <a:custGeom>
              <a:avLst/>
              <a:gdLst>
                <a:gd name="T0" fmla="*/ 2937 w 35"/>
                <a:gd name="T1" fmla="*/ 20244 h 21"/>
                <a:gd name="T2" fmla="*/ 0 w 35"/>
                <a:gd name="T3" fmla="*/ 17355 h 21"/>
                <a:gd name="T4" fmla="*/ 44674 w 35"/>
                <a:gd name="T5" fmla="*/ 0 h 21"/>
                <a:gd name="T6" fmla="*/ 48915 w 35"/>
                <a:gd name="T7" fmla="*/ 2905 h 21"/>
                <a:gd name="T8" fmla="*/ 2937 w 35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1"/>
                <a:gd name="T17" fmla="*/ 35 w 3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1">
                  <a:moveTo>
                    <a:pt x="2" y="21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1" name="Freeform 201">
              <a:extLst>
                <a:ext uri="{FF2B5EF4-FFF2-40B4-BE49-F238E27FC236}">
                  <a16:creationId xmlns:a16="http://schemas.microsoft.com/office/drawing/2014/main" id="{4F075967-E00C-46D5-8E47-68D848753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66" cy="83"/>
            </a:xfrm>
            <a:custGeom>
              <a:avLst/>
              <a:gdLst>
                <a:gd name="T0" fmla="*/ 8937 w 37"/>
                <a:gd name="T1" fmla="*/ 20244 h 21"/>
                <a:gd name="T2" fmla="*/ 0 w 37"/>
                <a:gd name="T3" fmla="*/ 16355 h 21"/>
                <a:gd name="T4" fmla="*/ 59962 w 37"/>
                <a:gd name="T5" fmla="*/ 0 h 21"/>
                <a:gd name="T6" fmla="*/ 67270 w 37"/>
                <a:gd name="T7" fmla="*/ 2905 h 21"/>
                <a:gd name="T8" fmla="*/ 8937 w 37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1"/>
                <a:gd name="T17" fmla="*/ 37 w 3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1">
                  <a:moveTo>
                    <a:pt x="5" y="21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02">
              <a:extLst>
                <a:ext uri="{FF2B5EF4-FFF2-40B4-BE49-F238E27FC236}">
                  <a16:creationId xmlns:a16="http://schemas.microsoft.com/office/drawing/2014/main" id="{2E221587-22BC-429A-8B83-C8AE76E7A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800"/>
              <a:ext cx="149" cy="75"/>
            </a:xfrm>
            <a:custGeom>
              <a:avLst/>
              <a:gdLst>
                <a:gd name="T0" fmla="*/ 3282 w 34"/>
                <a:gd name="T1" fmla="*/ 18201 h 19"/>
                <a:gd name="T2" fmla="*/ 0 w 34"/>
                <a:gd name="T3" fmla="*/ 15316 h 19"/>
                <a:gd name="T4" fmla="*/ 51681 w 34"/>
                <a:gd name="T5" fmla="*/ 0 h 19"/>
                <a:gd name="T6" fmla="*/ 54963 w 34"/>
                <a:gd name="T7" fmla="*/ 983 h 19"/>
                <a:gd name="T8" fmla="*/ 3282 w 34"/>
                <a:gd name="T9" fmla="*/ 1820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2" y="19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03">
              <a:extLst>
                <a:ext uri="{FF2B5EF4-FFF2-40B4-BE49-F238E27FC236}">
                  <a16:creationId xmlns:a16="http://schemas.microsoft.com/office/drawing/2014/main" id="{2EC34014-59B5-4F22-A2F3-4B1524A62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792"/>
              <a:ext cx="158" cy="66"/>
            </a:xfrm>
            <a:custGeom>
              <a:avLst/>
              <a:gdLst>
                <a:gd name="T0" fmla="*/ 5787 w 35"/>
                <a:gd name="T1" fmla="*/ 11924 h 18"/>
                <a:gd name="T2" fmla="*/ 0 w 35"/>
                <a:gd name="T3" fmla="*/ 11187 h 18"/>
                <a:gd name="T4" fmla="*/ 61909 w 35"/>
                <a:gd name="T5" fmla="*/ 0 h 18"/>
                <a:gd name="T6" fmla="*/ 65597 w 35"/>
                <a:gd name="T7" fmla="*/ 1276 h 18"/>
                <a:gd name="T8" fmla="*/ 5787 w 35"/>
                <a:gd name="T9" fmla="*/ 1192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04">
              <a:extLst>
                <a:ext uri="{FF2B5EF4-FFF2-40B4-BE49-F238E27FC236}">
                  <a16:creationId xmlns:a16="http://schemas.microsoft.com/office/drawing/2014/main" id="{CB3641C5-8535-42A1-BBBA-2466A80EF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90" cy="83"/>
            </a:xfrm>
            <a:custGeom>
              <a:avLst/>
              <a:gdLst>
                <a:gd name="T0" fmla="*/ 16733 w 43"/>
                <a:gd name="T1" fmla="*/ 20244 h 21"/>
                <a:gd name="T2" fmla="*/ 0 w 43"/>
                <a:gd name="T3" fmla="*/ 16355 h 21"/>
                <a:gd name="T4" fmla="*/ 53748 w 43"/>
                <a:gd name="T5" fmla="*/ 0 h 21"/>
                <a:gd name="T6" fmla="*/ 72474 w 43"/>
                <a:gd name="T7" fmla="*/ 3889 h 21"/>
                <a:gd name="T8" fmla="*/ 16733 w 43"/>
                <a:gd name="T9" fmla="*/ 202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10" y="21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5" name="Freeform 205">
              <a:extLst>
                <a:ext uri="{FF2B5EF4-FFF2-40B4-BE49-F238E27FC236}">
                  <a16:creationId xmlns:a16="http://schemas.microsoft.com/office/drawing/2014/main" id="{A03AB2AA-93A7-4738-B5F2-40316555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784"/>
              <a:ext cx="157" cy="74"/>
            </a:xfrm>
            <a:custGeom>
              <a:avLst/>
              <a:gdLst>
                <a:gd name="T0" fmla="*/ 4736 w 36"/>
                <a:gd name="T1" fmla="*/ 21127 h 18"/>
                <a:gd name="T2" fmla="*/ 0 w 36"/>
                <a:gd name="T3" fmla="*/ 21127 h 18"/>
                <a:gd name="T4" fmla="*/ 52093 w 36"/>
                <a:gd name="T5" fmla="*/ 0 h 18"/>
                <a:gd name="T6" fmla="*/ 56812 w 36"/>
                <a:gd name="T7" fmla="*/ 1114 h 18"/>
                <a:gd name="T8" fmla="*/ 4736 w 36"/>
                <a:gd name="T9" fmla="*/ 2112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6" name="Freeform 206">
              <a:extLst>
                <a:ext uri="{FF2B5EF4-FFF2-40B4-BE49-F238E27FC236}">
                  <a16:creationId xmlns:a16="http://schemas.microsoft.com/office/drawing/2014/main" id="{02FC7572-8CB8-47C8-83FC-6F17EED9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775"/>
              <a:ext cx="149" cy="83"/>
            </a:xfrm>
            <a:custGeom>
              <a:avLst/>
              <a:gdLst>
                <a:gd name="T0" fmla="*/ 1516 w 34"/>
                <a:gd name="T1" fmla="*/ 24593 h 20"/>
                <a:gd name="T2" fmla="*/ 0 w 34"/>
                <a:gd name="T3" fmla="*/ 23439 h 20"/>
                <a:gd name="T4" fmla="*/ 50165 w 34"/>
                <a:gd name="T5" fmla="*/ 0 h 20"/>
                <a:gd name="T6" fmla="*/ 54963 w 34"/>
                <a:gd name="T7" fmla="*/ 2361 h 20"/>
                <a:gd name="T8" fmla="*/ 1516 w 34"/>
                <a:gd name="T9" fmla="*/ 2459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1" y="2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7" name="Freeform 207">
              <a:extLst>
                <a:ext uri="{FF2B5EF4-FFF2-40B4-BE49-F238E27FC236}">
                  <a16:creationId xmlns:a16="http://schemas.microsoft.com/office/drawing/2014/main" id="{8B768263-A8EF-41A6-819C-86FA522F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775"/>
              <a:ext cx="140" cy="75"/>
            </a:xfrm>
            <a:custGeom>
              <a:avLst/>
              <a:gdLst>
                <a:gd name="T0" fmla="*/ 3426 w 34"/>
                <a:gd name="T1" fmla="*/ 14824 h 20"/>
                <a:gd name="T2" fmla="*/ 0 w 34"/>
                <a:gd name="T3" fmla="*/ 13444 h 20"/>
                <a:gd name="T4" fmla="*/ 37981 w 34"/>
                <a:gd name="T5" fmla="*/ 0 h 20"/>
                <a:gd name="T6" fmla="*/ 40217 w 34"/>
                <a:gd name="T7" fmla="*/ 787 h 20"/>
                <a:gd name="T8" fmla="*/ 3426 w 34"/>
                <a:gd name="T9" fmla="*/ 1482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" y="20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8" name="Freeform 208">
              <a:extLst>
                <a:ext uri="{FF2B5EF4-FFF2-40B4-BE49-F238E27FC236}">
                  <a16:creationId xmlns:a16="http://schemas.microsoft.com/office/drawing/2014/main" id="{461F0E16-55CA-42D3-A46B-71BC2DDC9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775"/>
              <a:ext cx="149" cy="67"/>
            </a:xfrm>
            <a:custGeom>
              <a:avLst/>
              <a:gdLst>
                <a:gd name="T0" fmla="*/ 4240 w 35"/>
                <a:gd name="T1" fmla="*/ 12842 h 18"/>
                <a:gd name="T2" fmla="*/ 0 w 35"/>
                <a:gd name="T3" fmla="*/ 12067 h 18"/>
                <a:gd name="T4" fmla="*/ 44674 w 35"/>
                <a:gd name="T5" fmla="*/ 0 h 18"/>
                <a:gd name="T6" fmla="*/ 48915 w 35"/>
                <a:gd name="T7" fmla="*/ 0 h 18"/>
                <a:gd name="T8" fmla="*/ 4240 w 35"/>
                <a:gd name="T9" fmla="*/ 1284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" y="18"/>
                  </a:moveTo>
                  <a:lnTo>
                    <a:pt x="0" y="17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9" name="Freeform 209">
              <a:extLst>
                <a:ext uri="{FF2B5EF4-FFF2-40B4-BE49-F238E27FC236}">
                  <a16:creationId xmlns:a16="http://schemas.microsoft.com/office/drawing/2014/main" id="{447D135F-A0D8-4C2C-844D-04535A16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2676"/>
              <a:ext cx="546" cy="166"/>
            </a:xfrm>
            <a:custGeom>
              <a:avLst/>
              <a:gdLst>
                <a:gd name="T0" fmla="*/ 139380 w 127"/>
                <a:gd name="T1" fmla="*/ 40508 h 42"/>
                <a:gd name="T2" fmla="*/ 0 w 127"/>
                <a:gd name="T3" fmla="*/ 17355 h 42"/>
                <a:gd name="T4" fmla="*/ 45451 w 127"/>
                <a:gd name="T5" fmla="*/ 0 h 42"/>
                <a:gd name="T6" fmla="*/ 186496 w 127"/>
                <a:gd name="T7" fmla="*/ 24133 h 42"/>
                <a:gd name="T8" fmla="*/ 139380 w 127"/>
                <a:gd name="T9" fmla="*/ 4050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2"/>
                <a:gd name="T17" fmla="*/ 127 w 12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2">
                  <a:moveTo>
                    <a:pt x="95" y="42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127" y="25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0" name="Freeform 210">
              <a:extLst>
                <a:ext uri="{FF2B5EF4-FFF2-40B4-BE49-F238E27FC236}">
                  <a16:creationId xmlns:a16="http://schemas.microsoft.com/office/drawing/2014/main" id="{095FA6BE-9E62-439A-AC45-C127A1D06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82" cy="75"/>
            </a:xfrm>
            <a:custGeom>
              <a:avLst/>
              <a:gdLst>
                <a:gd name="T0" fmla="*/ 16917 w 42"/>
                <a:gd name="T1" fmla="*/ 22571 h 18"/>
                <a:gd name="T2" fmla="*/ 0 w 42"/>
                <a:gd name="T3" fmla="*/ 22571 h 18"/>
                <a:gd name="T4" fmla="*/ 50457 w 42"/>
                <a:gd name="T5" fmla="*/ 0 h 18"/>
                <a:gd name="T6" fmla="*/ 64203 w 42"/>
                <a:gd name="T7" fmla="*/ 0 h 18"/>
                <a:gd name="T8" fmla="*/ 16917 w 42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"/>
                <a:gd name="T17" fmla="*/ 42 w 4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">
                  <a:moveTo>
                    <a:pt x="11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1" name="Freeform 211">
              <a:extLst>
                <a:ext uri="{FF2B5EF4-FFF2-40B4-BE49-F238E27FC236}">
                  <a16:creationId xmlns:a16="http://schemas.microsoft.com/office/drawing/2014/main" id="{885BFEE0-220D-4A3D-A6FF-0B783FE1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676"/>
              <a:ext cx="165" cy="75"/>
            </a:xfrm>
            <a:custGeom>
              <a:avLst/>
              <a:gdLst>
                <a:gd name="T0" fmla="*/ 10640 w 37"/>
                <a:gd name="T1" fmla="*/ 22571 h 18"/>
                <a:gd name="T2" fmla="*/ 0 w 37"/>
                <a:gd name="T3" fmla="*/ 22571 h 18"/>
                <a:gd name="T4" fmla="*/ 58169 w 37"/>
                <a:gd name="T5" fmla="*/ 0 h 18"/>
                <a:gd name="T6" fmla="*/ 65269 w 37"/>
                <a:gd name="T7" fmla="*/ 0 h 18"/>
                <a:gd name="T8" fmla="*/ 10640 w 37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6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2" name="Freeform 212">
              <a:extLst>
                <a:ext uri="{FF2B5EF4-FFF2-40B4-BE49-F238E27FC236}">
                  <a16:creationId xmlns:a16="http://schemas.microsoft.com/office/drawing/2014/main" id="{4ABD7ABE-2B8F-4C53-A37D-8526390C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76"/>
              <a:ext cx="166" cy="75"/>
            </a:xfrm>
            <a:custGeom>
              <a:avLst/>
              <a:gdLst>
                <a:gd name="T0" fmla="*/ 7994 w 38"/>
                <a:gd name="T1" fmla="*/ 22571 h 18"/>
                <a:gd name="T2" fmla="*/ 0 w 38"/>
                <a:gd name="T3" fmla="*/ 22571 h 18"/>
                <a:gd name="T4" fmla="*/ 52439 w 38"/>
                <a:gd name="T5" fmla="*/ 0 h 18"/>
                <a:gd name="T6" fmla="*/ 60437 w 38"/>
                <a:gd name="T7" fmla="*/ 0 h 18"/>
                <a:gd name="T8" fmla="*/ 7994 w 38"/>
                <a:gd name="T9" fmla="*/ 2257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5" y="18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3" name="Freeform 213">
              <a:extLst>
                <a:ext uri="{FF2B5EF4-FFF2-40B4-BE49-F238E27FC236}">
                  <a16:creationId xmlns:a16="http://schemas.microsoft.com/office/drawing/2014/main" id="{EBE3BCDD-8F9C-4610-A6D7-7B53E1EB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676"/>
              <a:ext cx="157" cy="75"/>
            </a:xfrm>
            <a:custGeom>
              <a:avLst/>
              <a:gdLst>
                <a:gd name="T0" fmla="*/ 4736 w 36"/>
                <a:gd name="T1" fmla="*/ 13444 h 20"/>
                <a:gd name="T2" fmla="*/ 0 w 36"/>
                <a:gd name="T3" fmla="*/ 14824 h 20"/>
                <a:gd name="T4" fmla="*/ 52093 w 36"/>
                <a:gd name="T5" fmla="*/ 787 h 20"/>
                <a:gd name="T6" fmla="*/ 56812 w 36"/>
                <a:gd name="T7" fmla="*/ 0 h 20"/>
                <a:gd name="T8" fmla="*/ 4736 w 36"/>
                <a:gd name="T9" fmla="*/ 1344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3" y="18"/>
                  </a:moveTo>
                  <a:lnTo>
                    <a:pt x="0" y="20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578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4" name="Freeform 214">
              <a:extLst>
                <a:ext uri="{FF2B5EF4-FFF2-40B4-BE49-F238E27FC236}">
                  <a16:creationId xmlns:a16="http://schemas.microsoft.com/office/drawing/2014/main" id="{F58AE449-3276-4DCA-B309-6002EDE79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751"/>
              <a:ext cx="662" cy="1223"/>
            </a:xfrm>
            <a:custGeom>
              <a:avLst/>
              <a:gdLst>
                <a:gd name="T0" fmla="*/ 59217 w 153"/>
                <a:gd name="T1" fmla="*/ 262583 h 314"/>
                <a:gd name="T2" fmla="*/ 115339 w 153"/>
                <a:gd name="T3" fmla="*/ 270622 h 314"/>
                <a:gd name="T4" fmla="*/ 109351 w 153"/>
                <a:gd name="T5" fmla="*/ 139917 h 314"/>
                <a:gd name="T6" fmla="*/ 125806 w 153"/>
                <a:gd name="T7" fmla="*/ 142464 h 314"/>
                <a:gd name="T8" fmla="*/ 131799 w 153"/>
                <a:gd name="T9" fmla="*/ 272503 h 314"/>
                <a:gd name="T10" fmla="*/ 188168 w 153"/>
                <a:gd name="T11" fmla="*/ 281422 h 314"/>
                <a:gd name="T12" fmla="*/ 177308 w 153"/>
                <a:gd name="T13" fmla="*/ 56371 h 314"/>
                <a:gd name="T14" fmla="*/ 186463 w 153"/>
                <a:gd name="T15" fmla="*/ 57314 h 314"/>
                <a:gd name="T16" fmla="*/ 189626 w 153"/>
                <a:gd name="T17" fmla="*/ 152326 h 314"/>
                <a:gd name="T18" fmla="*/ 231994 w 153"/>
                <a:gd name="T19" fmla="*/ 157876 h 314"/>
                <a:gd name="T20" fmla="*/ 226075 w 153"/>
                <a:gd name="T21" fmla="*/ 56371 h 314"/>
                <a:gd name="T22" fmla="*/ 222912 w 153"/>
                <a:gd name="T23" fmla="*/ 44904 h 314"/>
                <a:gd name="T24" fmla="*/ 219767 w 153"/>
                <a:gd name="T25" fmla="*/ 40293 h 314"/>
                <a:gd name="T26" fmla="*/ 216924 w 153"/>
                <a:gd name="T27" fmla="*/ 37757 h 314"/>
                <a:gd name="T28" fmla="*/ 213757 w 153"/>
                <a:gd name="T29" fmla="*/ 34984 h 314"/>
                <a:gd name="T30" fmla="*/ 209227 w 153"/>
                <a:gd name="T31" fmla="*/ 31311 h 314"/>
                <a:gd name="T32" fmla="*/ 206064 w 153"/>
                <a:gd name="T33" fmla="*/ 28779 h 314"/>
                <a:gd name="T34" fmla="*/ 198708 w 153"/>
                <a:gd name="T35" fmla="*/ 25107 h 314"/>
                <a:gd name="T36" fmla="*/ 183638 w 153"/>
                <a:gd name="T37" fmla="*/ 21391 h 314"/>
                <a:gd name="T38" fmla="*/ 39279 w 153"/>
                <a:gd name="T39" fmla="*/ 0 h 314"/>
                <a:gd name="T40" fmla="*/ 22763 w 153"/>
                <a:gd name="T41" fmla="*/ 0 h 314"/>
                <a:gd name="T42" fmla="*/ 18233 w 153"/>
                <a:gd name="T43" fmla="*/ 1834 h 314"/>
                <a:gd name="T44" fmla="*/ 16849 w 153"/>
                <a:gd name="T45" fmla="*/ 2777 h 314"/>
                <a:gd name="T46" fmla="*/ 12223 w 153"/>
                <a:gd name="T47" fmla="*/ 6205 h 314"/>
                <a:gd name="T48" fmla="*/ 10523 w 153"/>
                <a:gd name="T49" fmla="*/ 9862 h 314"/>
                <a:gd name="T50" fmla="*/ 5993 w 153"/>
                <a:gd name="T51" fmla="*/ 12651 h 314"/>
                <a:gd name="T52" fmla="*/ 1385 w 153"/>
                <a:gd name="T53" fmla="*/ 15186 h 314"/>
                <a:gd name="T54" fmla="*/ 1385 w 153"/>
                <a:gd name="T55" fmla="*/ 19798 h 314"/>
                <a:gd name="T56" fmla="*/ 0 w 153"/>
                <a:gd name="T57" fmla="*/ 30372 h 314"/>
                <a:gd name="T58" fmla="*/ 3163 w 153"/>
                <a:gd name="T59" fmla="*/ 125443 h 314"/>
                <a:gd name="T60" fmla="*/ 45531 w 153"/>
                <a:gd name="T61" fmla="*/ 130055 h 314"/>
                <a:gd name="T62" fmla="*/ 40979 w 153"/>
                <a:gd name="T63" fmla="*/ 36819 h 314"/>
                <a:gd name="T64" fmla="*/ 46989 w 153"/>
                <a:gd name="T65" fmla="*/ 37757 h 314"/>
                <a:gd name="T66" fmla="*/ 59217 w 153"/>
                <a:gd name="T67" fmla="*/ 262583 h 3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14"/>
                <a:gd name="T104" fmla="*/ 153 w 153"/>
                <a:gd name="T105" fmla="*/ 314 h 3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14">
                  <a:moveTo>
                    <a:pt x="39" y="293"/>
                  </a:moveTo>
                  <a:lnTo>
                    <a:pt x="76" y="302"/>
                  </a:lnTo>
                  <a:lnTo>
                    <a:pt x="72" y="156"/>
                  </a:lnTo>
                  <a:lnTo>
                    <a:pt x="83" y="159"/>
                  </a:lnTo>
                  <a:lnTo>
                    <a:pt x="87" y="304"/>
                  </a:lnTo>
                  <a:lnTo>
                    <a:pt x="124" y="314"/>
                  </a:lnTo>
                  <a:lnTo>
                    <a:pt x="117" y="63"/>
                  </a:lnTo>
                  <a:lnTo>
                    <a:pt x="123" y="64"/>
                  </a:lnTo>
                  <a:lnTo>
                    <a:pt x="125" y="170"/>
                  </a:lnTo>
                  <a:lnTo>
                    <a:pt x="153" y="176"/>
                  </a:lnTo>
                  <a:lnTo>
                    <a:pt x="149" y="63"/>
                  </a:lnTo>
                  <a:lnTo>
                    <a:pt x="147" y="50"/>
                  </a:lnTo>
                  <a:lnTo>
                    <a:pt x="145" y="45"/>
                  </a:lnTo>
                  <a:lnTo>
                    <a:pt x="143" y="42"/>
                  </a:lnTo>
                  <a:lnTo>
                    <a:pt x="141" y="39"/>
                  </a:lnTo>
                  <a:lnTo>
                    <a:pt x="138" y="35"/>
                  </a:lnTo>
                  <a:lnTo>
                    <a:pt x="136" y="32"/>
                  </a:lnTo>
                  <a:lnTo>
                    <a:pt x="131" y="28"/>
                  </a:lnTo>
                  <a:lnTo>
                    <a:pt x="121" y="24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0" y="34"/>
                  </a:lnTo>
                  <a:lnTo>
                    <a:pt x="2" y="140"/>
                  </a:lnTo>
                  <a:lnTo>
                    <a:pt x="30" y="145"/>
                  </a:lnTo>
                  <a:lnTo>
                    <a:pt x="27" y="41"/>
                  </a:lnTo>
                  <a:lnTo>
                    <a:pt x="31" y="42"/>
                  </a:lnTo>
                  <a:lnTo>
                    <a:pt x="39" y="293"/>
                  </a:lnTo>
                  <a:close/>
                </a:path>
              </a:pathLst>
            </a:custGeom>
            <a:gradFill rotWithShape="1">
              <a:gsLst>
                <a:gs pos="0">
                  <a:srgbClr val="578FB5"/>
                </a:gs>
                <a:gs pos="100000">
                  <a:srgbClr val="243B4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48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245" name="Picture 215">
              <a:extLst>
                <a:ext uri="{FF2B5EF4-FFF2-40B4-BE49-F238E27FC236}">
                  <a16:creationId xmlns:a16="http://schemas.microsoft.com/office/drawing/2014/main" id="{FA81CB4B-E9B8-4EB4-BEA3-4FE97F17181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2387"/>
              <a:ext cx="529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EAAEA22-556A-4F21-97FC-AAB4086AF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950" y="3300741"/>
            <a:ext cx="3590192" cy="157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AC651E04-B9AB-435C-96E2-93C9D9FE29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2" b="26782"/>
          <a:stretch/>
        </p:blipFill>
        <p:spPr>
          <a:xfrm>
            <a:off x="5864950" y="827769"/>
            <a:ext cx="6243440" cy="2303512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806C99FB-A9F8-472F-84BA-701A6AFAD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622" y="3364801"/>
            <a:ext cx="2895364" cy="3387135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E5843153-D5F0-462E-B9F7-A68B0698B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16" b="89908" l="2933" r="96188">
                        <a14:foregroundMark x1="3079" y1="50459" x2="16862" y2="53670"/>
                        <a14:foregroundMark x1="16862" y1="53670" x2="20821" y2="50000"/>
                        <a14:foregroundMark x1="24592" y1="70107" x2="24780" y2="70183"/>
                        <a14:foregroundMark x1="23941" y1="69841" x2="24407" y2="70031"/>
                        <a14:foregroundMark x1="6745" y1="62844" x2="23594" y2="69700"/>
                        <a14:foregroundMark x1="39296" y1="28899" x2="36950" y2="51376"/>
                        <a14:foregroundMark x1="36950" y1="50459" x2="55132" y2="53670"/>
                        <a14:foregroundMark x1="39589" y1="14220" x2="49120" y2="16972"/>
                        <a14:foregroundMark x1="49120" y1="16972" x2="57185" y2="13761"/>
                        <a14:foregroundMark x1="41642" y1="57339" x2="42669" y2="62844"/>
                        <a14:foregroundMark x1="50440" y1="62385" x2="51760" y2="46789"/>
                        <a14:foregroundMark x1="38270" y1="14220" x2="36950" y2="17431"/>
                        <a14:foregroundMark x1="63783" y1="78899" x2="32991" y2="73394"/>
                        <a14:foregroundMark x1="32991" y1="73394" x2="32551" y2="77064"/>
                        <a14:foregroundMark x1="59531" y1="64220" x2="57038" y2="47706"/>
                        <a14:foregroundMark x1="11584" y1="81651" x2="11144" y2="61009"/>
                        <a14:foregroundMark x1="3812" y1="54587" x2="6305" y2="82110"/>
                        <a14:foregroundMark x1="6305" y1="82110" x2="6012" y2="84862"/>
                        <a14:foregroundMark x1="27273" y1="82110" x2="27273" y2="82110"/>
                        <a14:foregroundMark x1="26100" y1="81651" x2="27566" y2="82110"/>
                        <a14:foregroundMark x1="26246" y1="83028" x2="26979" y2="81651"/>
                        <a14:foregroundMark x1="16129" y1="82110" x2="16129" y2="82110"/>
                        <a14:foregroundMark x1="72141" y1="83945" x2="72141" y2="80734"/>
                        <a14:foregroundMark x1="72581" y1="82110" x2="73460" y2="83486"/>
                        <a14:foregroundMark x1="78886" y1="32110" x2="94282" y2="79358"/>
                        <a14:foregroundMark x1="94282" y1="79358" x2="94282" y2="80275"/>
                        <a14:foregroundMark x1="78739" y1="82110" x2="90762" y2="50000"/>
                        <a14:foregroundMark x1="35924" y1="50000" x2="37683" y2="44037"/>
                        <a14:foregroundMark x1="93988" y1="83486" x2="91789" y2="39908"/>
                        <a14:foregroundMark x1="96188" y1="82110" x2="93695" y2="30275"/>
                        <a14:foregroundMark x1="35777" y1="86239" x2="57625" y2="85780"/>
                        <a14:foregroundMark x1="57625" y1="85780" x2="64370" y2="86239"/>
                        <a14:foregroundMark x1="23607" y1="86239" x2="6305" y2="89908"/>
                        <a14:foregroundMark x1="17449" y1="64220" x2="16569" y2="52294"/>
                        <a14:backgroundMark x1="24780" y1="73394" x2="24194" y2="66514"/>
                        <a14:backgroundMark x1="24340" y1="74771" x2="24780" y2="68349"/>
                        <a14:backgroundMark x1="23754" y1="71560" x2="24340" y2="62844"/>
                        <a14:backgroundMark x1="25806" y1="72477" x2="25220" y2="62385"/>
                        <a14:backgroundMark x1="24194" y1="92202" x2="24633" y2="74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4335" y="5429079"/>
            <a:ext cx="3693175" cy="118051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D166F7FB-85A3-42B7-9A8F-AAF0B4A96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3137" y="3550655"/>
            <a:ext cx="2365253" cy="1225213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D3AC9BEB-32EC-4FBA-8999-3142595D7F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4951" y="5156969"/>
            <a:ext cx="2301595" cy="1532743"/>
          </a:xfrm>
          <a:prstGeom prst="rect">
            <a:avLst/>
          </a:prstGeom>
        </p:spPr>
      </p:pic>
      <p:sp>
        <p:nvSpPr>
          <p:cNvPr id="265" name="Rectangle 264">
            <a:extLst>
              <a:ext uri="{FF2B5EF4-FFF2-40B4-BE49-F238E27FC236}">
                <a16:creationId xmlns:a16="http://schemas.microsoft.com/office/drawing/2014/main" id="{7743BC21-6EC8-4D9B-AC7C-A5F6CE54F814}"/>
              </a:ext>
            </a:extLst>
          </p:cNvPr>
          <p:cNvSpPr/>
          <p:nvPr/>
        </p:nvSpPr>
        <p:spPr>
          <a:xfrm>
            <a:off x="5667154" y="827768"/>
            <a:ext cx="6441236" cy="23877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17F80BD-B58F-4283-B034-81CAF88D6D4E}"/>
              </a:ext>
            </a:extLst>
          </p:cNvPr>
          <p:cNvSpPr/>
          <p:nvPr/>
        </p:nvSpPr>
        <p:spPr>
          <a:xfrm>
            <a:off x="5667154" y="3283286"/>
            <a:ext cx="6441236" cy="17421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9E4E386B-9904-4708-91BE-4097C22AA55E}"/>
              </a:ext>
            </a:extLst>
          </p:cNvPr>
          <p:cNvSpPr/>
          <p:nvPr/>
        </p:nvSpPr>
        <p:spPr>
          <a:xfrm>
            <a:off x="5667154" y="5093230"/>
            <a:ext cx="6441236" cy="17008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D48218A8-3356-499F-B2B6-60A689A5D767}"/>
              </a:ext>
            </a:extLst>
          </p:cNvPr>
          <p:cNvSpPr/>
          <p:nvPr/>
        </p:nvSpPr>
        <p:spPr>
          <a:xfrm>
            <a:off x="111080" y="165063"/>
            <a:ext cx="2090919" cy="5486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</a:rPr>
              <a:t>Your Users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877876D-E241-4268-B61B-E95380210049}"/>
              </a:ext>
            </a:extLst>
          </p:cNvPr>
          <p:cNvSpPr/>
          <p:nvPr/>
        </p:nvSpPr>
        <p:spPr>
          <a:xfrm>
            <a:off x="2414878" y="165063"/>
            <a:ext cx="2969234" cy="5486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>
                <a:solidFill>
                  <a:prstClr val="white"/>
                </a:solidFill>
                <a:latin typeface="Calibri Light" charset="0"/>
              </a:rPr>
              <a:t>Dynatrace </a:t>
            </a:r>
            <a:r>
              <a:rPr lang="en-US" sz="2400" dirty="0" err="1">
                <a:solidFill>
                  <a:prstClr val="white"/>
                </a:solidFill>
                <a:latin typeface="Calibri Light" charset="0"/>
              </a:rPr>
              <a:t>OneAgent</a:t>
            </a:r>
            <a:endParaRPr lang="en-US" sz="2400" dirty="0">
              <a:solidFill>
                <a:prstClr val="white"/>
              </a:solidFill>
              <a:latin typeface="Calibri Light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DBA4EC55-87A2-4E5D-A74C-F05890902794}"/>
              </a:ext>
            </a:extLst>
          </p:cNvPr>
          <p:cNvSpPr/>
          <p:nvPr/>
        </p:nvSpPr>
        <p:spPr>
          <a:xfrm>
            <a:off x="5667154" y="165063"/>
            <a:ext cx="6441236" cy="5486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>
                <a:solidFill>
                  <a:prstClr val="white"/>
                </a:solidFill>
                <a:latin typeface="Calibri Light" charset="0"/>
              </a:rPr>
              <a:t>AI Supported Performance Engineering</a:t>
            </a:r>
          </a:p>
        </p:txBody>
      </p:sp>
      <p:pic>
        <p:nvPicPr>
          <p:cNvPr id="276" name="Picture 275">
            <a:extLst>
              <a:ext uri="{FF2B5EF4-FFF2-40B4-BE49-F238E27FC236}">
                <a16:creationId xmlns:a16="http://schemas.microsoft.com/office/drawing/2014/main" id="{14B30659-B2CC-461F-AEFB-7335666EDB3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1" t="6605" r="26785" b="7830"/>
          <a:stretch/>
        </p:blipFill>
        <p:spPr>
          <a:xfrm>
            <a:off x="3616584" y="5591420"/>
            <a:ext cx="263721" cy="476515"/>
          </a:xfrm>
          <a:prstGeom prst="rect">
            <a:avLst/>
          </a:prstGeom>
          <a:effectLst/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3872FEB8-D592-497A-8B76-C667549B254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1" t="6605" r="26785" b="7830"/>
          <a:stretch/>
        </p:blipFill>
        <p:spPr>
          <a:xfrm>
            <a:off x="4811369" y="5615760"/>
            <a:ext cx="263721" cy="476515"/>
          </a:xfrm>
          <a:prstGeom prst="rect">
            <a:avLst/>
          </a:prstGeom>
          <a:effectLst/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DEFF2A14-D2FB-43BE-B2CA-0050D4093F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7610" y="851235"/>
            <a:ext cx="2910870" cy="2508504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41CF3C73-C195-46E0-91F8-5221A1D6E3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7201" y="876255"/>
            <a:ext cx="606864" cy="7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7" grpId="0" animBg="1"/>
      <p:bldP spid="274" grpId="0" animBg="1"/>
      <p:bldP spid="2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4C21DF-1729-4C66-B90C-7BB7C6C24F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Insights into the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8425-F003-4470-AA1B-44C07E59E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69C88-51C5-4232-BFFD-2FFCBBCA4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53" y="350106"/>
            <a:ext cx="10772962" cy="668873"/>
          </a:xfrm>
        </p:spPr>
        <p:txBody>
          <a:bodyPr/>
          <a:lstStyle/>
          <a:p>
            <a:r>
              <a:rPr lang="en-US" sz="2800" b="1" dirty="0"/>
              <a:t>Smart anomaly detection (“Hypercube baselining”)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49000" y="1580971"/>
            <a:ext cx="10190791" cy="3319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77" indent="-228577" defTabSz="914309">
              <a:buClr>
                <a:srgbClr val="00A6FB"/>
              </a:buClr>
            </a:pPr>
            <a:endParaRPr lang="en-US" sz="1600">
              <a:solidFill>
                <a:srgbClr val="454646"/>
              </a:solidFill>
              <a:latin typeface="Calibri" panose="020F0502020204030204"/>
            </a:endParaRPr>
          </a:p>
          <a:p>
            <a:pPr marL="228577" indent="-228577" defTabSz="914309">
              <a:buClr>
                <a:srgbClr val="00A6FB"/>
              </a:buClr>
            </a:pPr>
            <a:endParaRPr lang="en-US" sz="1600" dirty="0">
              <a:solidFill>
                <a:srgbClr val="454646"/>
              </a:solidFill>
              <a:latin typeface="Calibri" panose="020F0502020204030204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49000" y="1580971"/>
            <a:ext cx="10190791" cy="5068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000" i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77" indent="-228577" defTabSz="914309"/>
            <a:endParaRPr lang="en-US" sz="1800" dirty="0">
              <a:solidFill>
                <a:srgbClr val="454646">
                  <a:lumMod val="65000"/>
                  <a:lumOff val="35000"/>
                </a:srgbClr>
              </a:solidFill>
              <a:latin typeface="Calibri" panose="020F0502020204030204"/>
            </a:endParaRPr>
          </a:p>
          <a:p>
            <a:pPr marL="685731" lvl="1" indent="-228577" defTabSz="914309"/>
            <a:endParaRPr lang="en-US" sz="1800" dirty="0">
              <a:solidFill>
                <a:srgbClr val="FFFFFF">
                  <a:lumMod val="50000"/>
                </a:srgbClr>
              </a:solidFill>
              <a:latin typeface="Calibri" panose="020F0502020204030204"/>
            </a:endParaRPr>
          </a:p>
          <a:p>
            <a:pPr marL="685731" lvl="1" indent="-228577" defTabSz="914309"/>
            <a:endParaRPr lang="en-US" sz="1800" dirty="0">
              <a:solidFill>
                <a:srgbClr val="FFFFFF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49" y="2959829"/>
            <a:ext cx="4142333" cy="3570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057" y="1476358"/>
            <a:ext cx="5132805" cy="25179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183427" y="3773873"/>
            <a:ext cx="505260" cy="32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782" y="4483783"/>
            <a:ext cx="2572910" cy="1345342"/>
          </a:xfrm>
          <a:prstGeom prst="rect">
            <a:avLst/>
          </a:prstGeom>
          <a:effectLst>
            <a:outerShdw blurRad="9906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Straight Arrow Connector 10"/>
          <p:cNvCxnSpPr>
            <a:endCxn id="7" idx="3"/>
          </p:cNvCxnSpPr>
          <p:nvPr/>
        </p:nvCxnSpPr>
        <p:spPr>
          <a:xfrm>
            <a:off x="6183427" y="4355312"/>
            <a:ext cx="644355" cy="38959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4353" y="1230782"/>
            <a:ext cx="7922651" cy="18642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09" fontAlgn="ctr"/>
            <a: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  <a:t>Automatic baselining (ON per default) - reliable (less false positives than competition)</a:t>
            </a:r>
            <a:b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</a:br>
            <a: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  <a:t>due to</a:t>
            </a:r>
          </a:p>
          <a:p>
            <a:pPr defTabSz="914309" fontAlgn="ctr"/>
            <a:endParaRPr lang="en-US" sz="1600" b="1" dirty="0">
              <a:solidFill>
                <a:srgbClr val="454646"/>
              </a:solidFill>
              <a:latin typeface="Calibri" panose="020F0502020204030204"/>
            </a:endParaRPr>
          </a:p>
          <a:p>
            <a:pPr defTabSz="914309" fontAlgn="ctr"/>
            <a: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  <a:t>Special algorithms for different metrics</a:t>
            </a:r>
          </a:p>
          <a:p>
            <a:pPr marL="742876" lvl="1" indent="-285721" defTabSz="914309" fontAlgn="ctr">
              <a:buFont typeface="Arial" charset="0"/>
              <a:buChar char="•"/>
            </a:pPr>
            <a: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  <a:t>Response time/load time/visually complete</a:t>
            </a:r>
          </a:p>
          <a:p>
            <a:pPr marL="742876" lvl="1" indent="-285721" defTabSz="914309" fontAlgn="ctr">
              <a:buFont typeface="Arial" charset="0"/>
              <a:buChar char="•"/>
            </a:pPr>
            <a: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  <a:t>Error rate</a:t>
            </a:r>
          </a:p>
          <a:p>
            <a:pPr marL="742876" lvl="1" indent="-285721" defTabSz="914309" fontAlgn="ctr">
              <a:buFont typeface="Arial" charset="0"/>
              <a:buChar char="•"/>
            </a:pPr>
            <a: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  <a:t>User load (availability)</a:t>
            </a:r>
          </a:p>
          <a:p>
            <a:pPr defTabSz="914309" fontAlgn="ctr"/>
            <a: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  <a:t>Multidimensional baselining</a:t>
            </a:r>
          </a:p>
          <a:p>
            <a:pPr defTabSz="914309" fontAlgn="ctr"/>
            <a:endParaRPr lang="en-US" sz="1600" b="1" dirty="0">
              <a:solidFill>
                <a:srgbClr val="454646"/>
              </a:solidFill>
              <a:latin typeface="Calibri" panose="020F0502020204030204"/>
            </a:endParaRPr>
          </a:p>
          <a:p>
            <a:pPr defTabSz="914309" fontAlgn="ctr"/>
            <a:r>
              <a:rPr lang="en-US" sz="1600" b="1" dirty="0">
                <a:solidFill>
                  <a:srgbClr val="454646"/>
                </a:solidFill>
                <a:latin typeface="Calibri" panose="020F0502020204030204"/>
              </a:rPr>
              <a:t>New instances: no learning required!</a:t>
            </a:r>
          </a:p>
          <a:p>
            <a:pPr marL="914309" lvl="2" defTabSz="914309" fontAlgn="ctr"/>
            <a:endParaRPr lang="en-US" sz="1600" b="1" dirty="0">
              <a:solidFill>
                <a:srgbClr val="45464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343" y="5558115"/>
            <a:ext cx="2001764" cy="1195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09" fontAlgn="ctr"/>
            <a:r>
              <a:rPr lang="en-US" sz="1200" dirty="0">
                <a:solidFill>
                  <a:srgbClr val="454646"/>
                </a:solidFill>
                <a:latin typeface="Calibri" panose="020F0502020204030204"/>
              </a:rPr>
              <a:t>5 Dimensions</a:t>
            </a:r>
          </a:p>
          <a:p>
            <a:pPr defTabSz="914309" fontAlgn="ctr"/>
            <a:r>
              <a:rPr lang="en-US" sz="1200" dirty="0">
                <a:solidFill>
                  <a:srgbClr val="00A6FB"/>
                </a:solidFill>
                <a:latin typeface="Calibri" panose="020F0502020204030204"/>
              </a:rPr>
              <a:t>User action/ service method</a:t>
            </a:r>
          </a:p>
          <a:p>
            <a:pPr defTabSz="914309" fontAlgn="ctr"/>
            <a:r>
              <a:rPr lang="en-US" sz="1200" dirty="0">
                <a:solidFill>
                  <a:srgbClr val="00A6FB"/>
                </a:solidFill>
                <a:latin typeface="Calibri" panose="020F0502020204030204"/>
              </a:rPr>
              <a:t>Region</a:t>
            </a:r>
          </a:p>
          <a:p>
            <a:pPr defTabSz="914309" fontAlgn="ctr"/>
            <a:r>
              <a:rPr lang="en-US" sz="1200" dirty="0">
                <a:solidFill>
                  <a:srgbClr val="00A6FB"/>
                </a:solidFill>
                <a:latin typeface="Calibri" panose="020F0502020204030204"/>
              </a:rPr>
              <a:t>Browser</a:t>
            </a:r>
          </a:p>
          <a:p>
            <a:pPr defTabSz="914309" fontAlgn="ctr"/>
            <a:r>
              <a:rPr lang="en-US" sz="1200" dirty="0">
                <a:solidFill>
                  <a:srgbClr val="00A6FB"/>
                </a:solidFill>
                <a:latin typeface="Calibri" panose="020F0502020204030204"/>
              </a:rPr>
              <a:t>Operating system</a:t>
            </a:r>
          </a:p>
          <a:p>
            <a:pPr defTabSz="914309" fontAlgn="ctr"/>
            <a:r>
              <a:rPr lang="en-US" sz="1200" dirty="0">
                <a:solidFill>
                  <a:srgbClr val="00A6FB"/>
                </a:solidFill>
                <a:latin typeface="Calibri" panose="020F0502020204030204"/>
              </a:rPr>
              <a:t>Connection bandwidth</a:t>
            </a:r>
          </a:p>
          <a:p>
            <a:pPr defTabSz="914309">
              <a:lnSpc>
                <a:spcPct val="120000"/>
              </a:lnSpc>
            </a:pPr>
            <a:endParaRPr lang="en-US" sz="1200" dirty="0">
              <a:solidFill>
                <a:srgbClr val="45464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3183" y="5716673"/>
            <a:ext cx="1017424" cy="922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7579" y="5354468"/>
            <a:ext cx="914281" cy="914281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defTabSz="914309">
              <a:lnSpc>
                <a:spcPct val="120000"/>
              </a:lnSpc>
            </a:pPr>
            <a:r>
              <a:rPr lang="en-US" sz="3200" dirty="0">
                <a:solidFill>
                  <a:srgbClr val="006BBA"/>
                </a:solidFill>
                <a:latin typeface="Calibri Light" charset="0"/>
                <a:ea typeface="Calibri Light" charset="0"/>
                <a:cs typeface="Calibri Light" charset="0"/>
              </a:rPr>
              <a:t>#13022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0239" y="4547274"/>
            <a:ext cx="2442269" cy="1074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09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Up to 10k cells per web/mobile app or backend service!</a:t>
            </a:r>
          </a:p>
        </p:txBody>
      </p:sp>
    </p:spTree>
    <p:extLst>
      <p:ext uri="{BB962C8B-B14F-4D97-AF65-F5344CB8AC3E}">
        <p14:creationId xmlns:p14="http://schemas.microsoft.com/office/powerpoint/2010/main" val="105033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3216"/>
            <a:ext cx="12190413" cy="12448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496FF"/>
                </a:solidFill>
              </a:rPr>
              <a:t>From events (incidents) to problems</a:t>
            </a:r>
          </a:p>
        </p:txBody>
      </p:sp>
      <p:sp>
        <p:nvSpPr>
          <p:cNvPr id="85" name="Rounded Rectangle 84"/>
          <p:cNvSpPr/>
          <p:nvPr/>
        </p:nvSpPr>
        <p:spPr bwMode="auto">
          <a:xfrm>
            <a:off x="1906341" y="1182598"/>
            <a:ext cx="3757283" cy="2285478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t" anchorCtr="0"/>
          <a:lstStyle/>
          <a:p>
            <a:pPr marL="361906" indent="-361906" defTabSz="914309"/>
            <a:r>
              <a:rPr lang="de-DE" sz="1400" b="1" dirty="0">
                <a:solidFill>
                  <a:prstClr val="white"/>
                </a:solidFill>
                <a:latin typeface="Calibri" panose="020F0502020204030204"/>
              </a:rPr>
              <a:t>Input: </a:t>
            </a:r>
            <a:r>
              <a:rPr lang="de-DE" sz="1400" dirty="0" err="1">
                <a:solidFill>
                  <a:prstClr val="white"/>
                </a:solidFill>
                <a:latin typeface="Calibri" panose="020F0502020204030204"/>
              </a:rPr>
              <a:t>Notification</a:t>
            </a: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white"/>
                </a:solidFill>
                <a:latin typeface="Calibri" panose="020F0502020204030204"/>
              </a:rPr>
              <a:t>sequence</a:t>
            </a: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white"/>
                </a:solidFill>
                <a:latin typeface="Calibri" panose="020F0502020204030204"/>
              </a:rPr>
              <a:t>of</a:t>
            </a:r>
            <a:br>
              <a:rPr lang="de-DE" sz="14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de-DE" sz="1400" dirty="0" err="1">
                <a:solidFill>
                  <a:prstClr val="white"/>
                </a:solidFill>
                <a:latin typeface="Calibri" panose="020F0502020204030204"/>
              </a:rPr>
              <a:t>starting</a:t>
            </a: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white"/>
                </a:solidFill>
                <a:latin typeface="Calibri" panose="020F0502020204030204"/>
              </a:rPr>
              <a:t>and</a:t>
            </a: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white"/>
                </a:solidFill>
                <a:latin typeface="Calibri" panose="020F0502020204030204"/>
              </a:rPr>
              <a:t>ending</a:t>
            </a:r>
            <a:r>
              <a:rPr lang="de-DE" sz="1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white"/>
                </a:solidFill>
                <a:latin typeface="Calibri" panose="020F0502020204030204"/>
              </a:rPr>
              <a:t>events</a:t>
            </a:r>
            <a:endParaRPr lang="de-DE" sz="1400" dirty="0">
              <a:solidFill>
                <a:prstClr val="white"/>
              </a:solidFill>
              <a:latin typeface="Calibri" panose="020F0502020204030204"/>
            </a:endParaRPr>
          </a:p>
          <a:p>
            <a:pPr defTabSz="914309"/>
            <a:r>
              <a:rPr lang="de-DE" sz="1867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US" sz="1867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497770" y="1965130"/>
            <a:ext cx="2678155" cy="1469506"/>
            <a:chOff x="232084" y="908720"/>
            <a:chExt cx="2678504" cy="146969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2084" y="2162973"/>
              <a:ext cx="2539716" cy="1"/>
            </a:xfrm>
            <a:prstGeom prst="straightConnector1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6094" y="1308038"/>
              <a:ext cx="942274" cy="144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228571" indent="-228571" algn="ctr" defTabSz="914309">
                <a:spcAft>
                  <a:spcPts val="600"/>
                </a:spcAft>
              </a:pPr>
              <a:r>
                <a:rPr lang="de-DE" sz="800" dirty="0">
                  <a:solidFill>
                    <a:prstClr val="black"/>
                  </a:solidFill>
                  <a:latin typeface="Calibri" panose="020F0502020204030204"/>
                </a:rPr>
                <a:t>Event 2</a:t>
              </a:r>
              <a:endParaRPr lang="en-US" sz="800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1085" y="1521418"/>
              <a:ext cx="1366202" cy="144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228571" indent="-228571" algn="ctr" defTabSz="914309">
                <a:spcAft>
                  <a:spcPts val="600"/>
                </a:spcAft>
              </a:pPr>
              <a:r>
                <a:rPr lang="de-DE" sz="800" dirty="0">
                  <a:solidFill>
                    <a:prstClr val="black"/>
                  </a:solidFill>
                  <a:latin typeface="Calibri" panose="020F0502020204030204"/>
                </a:rPr>
                <a:t>Event 3</a:t>
              </a:r>
              <a:endParaRPr lang="en-US" sz="800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2469" y="1096550"/>
              <a:ext cx="1581131" cy="158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228571" indent="-228571" algn="ctr" defTabSz="914309">
                <a:spcAft>
                  <a:spcPts val="600"/>
                </a:spcAft>
              </a:pPr>
              <a:r>
                <a:rPr lang="de-DE" sz="800" dirty="0">
                  <a:solidFill>
                    <a:prstClr val="black"/>
                  </a:solidFill>
                  <a:latin typeface="Calibri" panose="020F0502020204030204"/>
                </a:rPr>
                <a:t>Event 1</a:t>
              </a:r>
              <a:endParaRPr lang="en-US" sz="800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8477" y="1733336"/>
              <a:ext cx="1363284" cy="144000"/>
            </a:xfrm>
            <a:prstGeom prst="rect">
              <a:avLst/>
            </a:prstGeom>
            <a:solidFill>
              <a:srgbClr val="FF9966"/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228571" indent="-228571" algn="ctr" defTabSz="914309">
                <a:spcAft>
                  <a:spcPts val="600"/>
                </a:spcAft>
              </a:pPr>
              <a:r>
                <a:rPr lang="de-DE" sz="800" dirty="0">
                  <a:solidFill>
                    <a:prstClr val="black"/>
                  </a:solidFill>
                  <a:latin typeface="Calibri" panose="020F0502020204030204"/>
                </a:rPr>
                <a:t>Event 4</a:t>
              </a:r>
              <a:endParaRPr lang="en-US" sz="800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561" y="1963704"/>
              <a:ext cx="1944216" cy="144000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228571" indent="-228571" algn="ctr" defTabSz="914309">
                <a:spcAft>
                  <a:spcPts val="600"/>
                </a:spcAft>
              </a:pPr>
              <a:r>
                <a:rPr lang="de-DE" sz="800" dirty="0">
                  <a:solidFill>
                    <a:prstClr val="black"/>
                  </a:solidFill>
                  <a:latin typeface="Calibri" panose="020F0502020204030204"/>
                </a:rPr>
                <a:t>Event 5</a:t>
              </a:r>
              <a:endParaRPr lang="en-US" sz="800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32084" y="908720"/>
              <a:ext cx="0" cy="1254254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3312" y="2162974"/>
              <a:ext cx="437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71" indent="-228571" defTabSz="914309">
                <a:spcAft>
                  <a:spcPts val="600"/>
                </a:spcAft>
              </a:pPr>
              <a:r>
                <a:rPr lang="de-DE" sz="800" dirty="0">
                  <a:solidFill>
                    <a:prstClr val="black"/>
                  </a:solidFill>
                  <a:latin typeface="Calibri" panose="020F0502020204030204"/>
                </a:rPr>
                <a:t>time</a:t>
              </a:r>
              <a:endParaRPr lang="en-US" sz="800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778156" y="1184534"/>
            <a:ext cx="4594643" cy="2285478"/>
            <a:chOff x="4297239" y="836712"/>
            <a:chExt cx="4595241" cy="2285776"/>
          </a:xfrm>
        </p:grpSpPr>
        <p:sp>
          <p:nvSpPr>
            <p:cNvPr id="120" name="Rounded Rectangle 119"/>
            <p:cNvSpPr/>
            <p:nvPr/>
          </p:nvSpPr>
          <p:spPr bwMode="auto">
            <a:xfrm>
              <a:off x="5134708" y="836712"/>
              <a:ext cx="3757772" cy="2285776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t" anchorCtr="0"/>
            <a:lstStyle/>
            <a:p>
              <a:pPr marL="361906" indent="-361906" defTabSz="914309"/>
              <a:r>
                <a:rPr lang="de-DE" sz="1400" b="1" dirty="0">
                  <a:solidFill>
                    <a:prstClr val="white"/>
                  </a:solidFill>
                  <a:latin typeface="Calibri" panose="020F0502020204030204"/>
                </a:rPr>
                <a:t>Event </a:t>
              </a:r>
              <a:r>
                <a:rPr lang="de-DE" sz="1400" b="1" dirty="0" err="1">
                  <a:solidFill>
                    <a:prstClr val="white"/>
                  </a:solidFill>
                  <a:latin typeface="Calibri" panose="020F0502020204030204"/>
                </a:rPr>
                <a:t>correlation</a:t>
              </a:r>
              <a:r>
                <a:rPr lang="de-DE" sz="1400" b="1" dirty="0">
                  <a:solidFill>
                    <a:prstClr val="white"/>
                  </a:solidFill>
                  <a:latin typeface="Calibri" panose="020F0502020204030204"/>
                </a:rPr>
                <a:t>: </a:t>
              </a:r>
              <a:r>
                <a:rPr lang="de-DE" sz="1400" dirty="0" err="1">
                  <a:solidFill>
                    <a:prstClr val="white"/>
                  </a:solidFill>
                  <a:latin typeface="Calibri" panose="020F0502020204030204"/>
                </a:rPr>
                <a:t>Calculation</a:t>
              </a:r>
              <a:r>
                <a:rPr lang="de-DE" sz="1400" dirty="0">
                  <a:solidFill>
                    <a:prstClr val="white"/>
                  </a:solidFill>
                  <a:latin typeface="Calibri" panose="020F0502020204030204"/>
                </a:rPr>
                <a:t>  </a:t>
              </a:r>
              <a:r>
                <a:rPr lang="de-DE" sz="1400" dirty="0" err="1">
                  <a:solidFill>
                    <a:prstClr val="white"/>
                  </a:solidFill>
                  <a:latin typeface="Calibri" panose="020F0502020204030204"/>
                </a:rPr>
                <a:t>of</a:t>
              </a:r>
              <a:r>
                <a:rPr lang="de-DE" sz="140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de-DE" sz="1400" dirty="0" err="1">
                  <a:solidFill>
                    <a:prstClr val="white"/>
                  </a:solidFill>
                  <a:latin typeface="Calibri" panose="020F0502020204030204"/>
                </a:rPr>
                <a:t>impact</a:t>
              </a:r>
              <a:br>
                <a:rPr lang="de-DE" sz="1400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de-DE" sz="1400" dirty="0" err="1">
                  <a:solidFill>
                    <a:prstClr val="white"/>
                  </a:solidFill>
                  <a:latin typeface="Calibri" panose="020F0502020204030204"/>
                </a:rPr>
                <a:t>relationships</a:t>
              </a:r>
              <a:r>
                <a:rPr lang="de-DE" sz="140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de-DE" sz="1400" dirty="0" err="1">
                  <a:solidFill>
                    <a:prstClr val="white"/>
                  </a:solidFill>
                  <a:latin typeface="Calibri" panose="020F0502020204030204"/>
                </a:rPr>
                <a:t>among</a:t>
              </a:r>
              <a:r>
                <a:rPr lang="de-DE" sz="1400" dirty="0">
                  <a:solidFill>
                    <a:prstClr val="white"/>
                  </a:solidFill>
                  <a:latin typeface="Calibri" panose="020F0502020204030204"/>
                </a:rPr>
                <a:t> all </a:t>
              </a:r>
              <a:r>
                <a:rPr lang="de-DE" sz="1400" dirty="0" err="1">
                  <a:solidFill>
                    <a:prstClr val="white"/>
                  </a:solidFill>
                  <a:latin typeface="Calibri" panose="020F0502020204030204"/>
                </a:rPr>
                <a:t>active</a:t>
              </a:r>
              <a:r>
                <a:rPr lang="de-DE" sz="140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de-DE" sz="1400" dirty="0" err="1">
                  <a:solidFill>
                    <a:prstClr val="white"/>
                  </a:solidFill>
                  <a:latin typeface="Calibri" panose="020F0502020204030204"/>
                </a:rPr>
                <a:t>events</a:t>
              </a:r>
              <a:endParaRPr lang="en-US" sz="1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 flipH="1">
              <a:off x="7555211" y="1656406"/>
              <a:ext cx="180020" cy="1800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dk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914309"/>
              <a:endParaRPr 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flipH="1">
              <a:off x="6777606" y="2585842"/>
              <a:ext cx="180020" cy="1800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dk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914309"/>
              <a:endParaRPr 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flipH="1">
              <a:off x="6902771" y="1670440"/>
              <a:ext cx="180020" cy="1800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dk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914309"/>
              <a:endParaRPr 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flipH="1">
              <a:off x="6296690" y="1878046"/>
              <a:ext cx="180020" cy="180000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dk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914309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7413207" y="1900015"/>
              <a:ext cx="180757" cy="572736"/>
            </a:xfrm>
            <a:prstGeom prst="straightConnector1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/>
            <p:cNvSpPr/>
            <p:nvPr/>
          </p:nvSpPr>
          <p:spPr bwMode="auto">
            <a:xfrm>
              <a:off x="6950554" y="1883035"/>
              <a:ext cx="153270" cy="693336"/>
            </a:xfrm>
            <a:custGeom>
              <a:avLst/>
              <a:gdLst>
                <a:gd name="connsiteX0" fmla="*/ 160774 w 306540"/>
                <a:gd name="connsiteY0" fmla="*/ 0 h 693336"/>
                <a:gd name="connsiteX1" fmla="*/ 301451 w 306540"/>
                <a:gd name="connsiteY1" fmla="*/ 442127 h 693336"/>
                <a:gd name="connsiteX2" fmla="*/ 0 w 306540"/>
                <a:gd name="connsiteY2" fmla="*/ 693336 h 69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40" h="693336">
                  <a:moveTo>
                    <a:pt x="160774" y="0"/>
                  </a:moveTo>
                  <a:cubicBezTo>
                    <a:pt x="244510" y="163285"/>
                    <a:pt x="328247" y="326571"/>
                    <a:pt x="301451" y="442127"/>
                  </a:cubicBezTo>
                  <a:cubicBezTo>
                    <a:pt x="274655" y="557683"/>
                    <a:pt x="137327" y="625509"/>
                    <a:pt x="0" y="693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/>
            </a:ln>
            <a:effectLst/>
          </p:spPr>
          <p:txBody>
            <a:bodyPr rtlCol="0" anchor="ctr"/>
            <a:lstStyle/>
            <a:p>
              <a:pPr algn="ctr" defTabSz="914309"/>
              <a:endParaRPr lang="en-US" sz="186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 flipH="1" flipV="1">
              <a:off x="6752396" y="1844785"/>
              <a:ext cx="153270" cy="693336"/>
            </a:xfrm>
            <a:custGeom>
              <a:avLst/>
              <a:gdLst>
                <a:gd name="connsiteX0" fmla="*/ 160774 w 306540"/>
                <a:gd name="connsiteY0" fmla="*/ 0 h 693336"/>
                <a:gd name="connsiteX1" fmla="*/ 301451 w 306540"/>
                <a:gd name="connsiteY1" fmla="*/ 442127 h 693336"/>
                <a:gd name="connsiteX2" fmla="*/ 0 w 306540"/>
                <a:gd name="connsiteY2" fmla="*/ 693336 h 69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40" h="693336">
                  <a:moveTo>
                    <a:pt x="160774" y="0"/>
                  </a:moveTo>
                  <a:cubicBezTo>
                    <a:pt x="244510" y="163285"/>
                    <a:pt x="328247" y="326571"/>
                    <a:pt x="301451" y="442127"/>
                  </a:cubicBezTo>
                  <a:cubicBezTo>
                    <a:pt x="274655" y="557683"/>
                    <a:pt x="137327" y="625509"/>
                    <a:pt x="0" y="693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/>
            </a:ln>
            <a:effectLst/>
          </p:spPr>
          <p:txBody>
            <a:bodyPr rtlCol="0" anchor="ctr"/>
            <a:lstStyle/>
            <a:p>
              <a:pPr algn="ctr" defTabSz="914309"/>
              <a:endParaRPr lang="en-US" sz="186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 flipV="1">
              <a:off x="6458500" y="2080886"/>
              <a:ext cx="291402" cy="522515"/>
            </a:xfrm>
            <a:prstGeom prst="straightConnector1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6508742" y="1769387"/>
              <a:ext cx="341644" cy="160773"/>
            </a:xfrm>
            <a:prstGeom prst="straightConnector1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 bwMode="auto">
            <a:xfrm flipH="1">
              <a:off x="7263332" y="2516516"/>
              <a:ext cx="180020" cy="1800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dk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914309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Right Arrow 163"/>
            <p:cNvSpPr/>
            <p:nvPr/>
          </p:nvSpPr>
          <p:spPr bwMode="auto">
            <a:xfrm>
              <a:off x="4297239" y="1846780"/>
              <a:ext cx="721853" cy="285480"/>
            </a:xfrm>
            <a:prstGeom prst="rightArrow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09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905988" y="4218764"/>
            <a:ext cx="4593925" cy="2285478"/>
            <a:chOff x="424569" y="3871337"/>
            <a:chExt cx="4594522" cy="2285776"/>
          </a:xfrm>
        </p:grpSpPr>
        <p:grpSp>
          <p:nvGrpSpPr>
            <p:cNvPr id="150" name="Group 149"/>
            <p:cNvGrpSpPr/>
            <p:nvPr/>
          </p:nvGrpSpPr>
          <p:grpSpPr>
            <a:xfrm>
              <a:off x="424569" y="3871337"/>
              <a:ext cx="3757772" cy="2285776"/>
              <a:chOff x="635577" y="3871337"/>
              <a:chExt cx="3757772" cy="2285776"/>
            </a:xfrm>
          </p:grpSpPr>
          <p:sp>
            <p:nvSpPr>
              <p:cNvPr id="135" name="Rounded Rectangle 134"/>
              <p:cNvSpPr/>
              <p:nvPr/>
            </p:nvSpPr>
            <p:spPr bwMode="auto">
              <a:xfrm>
                <a:off x="635577" y="3871337"/>
                <a:ext cx="3757772" cy="2285776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t" anchorCtr="0"/>
              <a:lstStyle/>
              <a:p>
                <a:pPr marL="361906" indent="-361906" defTabSz="914309"/>
                <a:r>
                  <a:rPr lang="de-DE" sz="1400" b="1" dirty="0" err="1">
                    <a:solidFill>
                      <a:prstClr val="white"/>
                    </a:solidFill>
                    <a:latin typeface="Calibri" panose="020F0502020204030204"/>
                  </a:rPr>
                  <a:t>Causation</a:t>
                </a:r>
                <a:r>
                  <a:rPr lang="de-DE" sz="1400" b="1" dirty="0">
                    <a:solidFill>
                      <a:prstClr val="white"/>
                    </a:solidFill>
                    <a:latin typeface="Calibri" panose="020F0502020204030204"/>
                  </a:rPr>
                  <a:t>: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Rank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events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to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identify</a:t>
                </a:r>
                <a:b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</a:b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root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cause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within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each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group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endParaRPr lang="en-US" sz="1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1723099" y="4560005"/>
                <a:ext cx="1511318" cy="1500475"/>
                <a:chOff x="5940153" y="1733106"/>
                <a:chExt cx="1511318" cy="1500475"/>
              </a:xfrm>
            </p:grpSpPr>
            <p:sp>
              <p:nvSpPr>
                <p:cNvPr id="137" name="Oval 136"/>
                <p:cNvSpPr/>
                <p:nvPr/>
              </p:nvSpPr>
              <p:spPr bwMode="auto">
                <a:xfrm flipH="1">
                  <a:off x="7271451" y="2007326"/>
                  <a:ext cx="180020" cy="18000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dk1">
                      <a:shade val="95000"/>
                      <a:satMod val="10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 defTabSz="914309"/>
                  <a:r>
                    <a:rPr lang="de-DE" sz="1200" dirty="0">
                      <a:solidFill>
                        <a:prstClr val="white"/>
                      </a:solidFill>
                      <a:latin typeface="Calibri" panose="020F0502020204030204"/>
                    </a:rPr>
                    <a:t>1</a:t>
                  </a:r>
                  <a:endParaRPr lang="en-US" sz="120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 bwMode="auto">
                <a:xfrm flipH="1">
                  <a:off x="6493846" y="2936762"/>
                  <a:ext cx="180020" cy="18000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chemeClr val="dk1">
                      <a:shade val="95000"/>
                      <a:satMod val="10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 defTabSz="914309"/>
                  <a:r>
                    <a:rPr lang="de-DE" sz="1200" dirty="0">
                      <a:solidFill>
                        <a:prstClr val="white"/>
                      </a:solidFill>
                      <a:latin typeface="Calibri" panose="020F0502020204030204"/>
                    </a:rPr>
                    <a:t>3</a:t>
                  </a:r>
                  <a:endParaRPr lang="en-US" sz="120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 bwMode="auto">
                <a:xfrm flipH="1">
                  <a:off x="6619011" y="2021360"/>
                  <a:ext cx="180020" cy="18000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dk1">
                      <a:shade val="95000"/>
                      <a:satMod val="10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 defTabSz="914309"/>
                  <a:r>
                    <a:rPr lang="de-DE" sz="1200" dirty="0">
                      <a:solidFill>
                        <a:prstClr val="white"/>
                      </a:solidFill>
                      <a:latin typeface="Calibri" panose="020F0502020204030204"/>
                    </a:rPr>
                    <a:t>1</a:t>
                  </a:r>
                  <a:endParaRPr lang="en-US" sz="120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 bwMode="auto">
                <a:xfrm flipH="1">
                  <a:off x="6012930" y="2228966"/>
                  <a:ext cx="180020" cy="180000"/>
                </a:xfrm>
                <a:prstGeom prst="ellipse">
                  <a:avLst/>
                </a:prstGeom>
                <a:solidFill>
                  <a:srgbClr val="FF9966"/>
                </a:solidFill>
                <a:ln w="9525">
                  <a:solidFill>
                    <a:schemeClr val="dk1">
                      <a:shade val="95000"/>
                      <a:satMod val="10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 defTabSz="914309"/>
                  <a:r>
                    <a:rPr lang="de-DE" sz="1200" dirty="0">
                      <a:solidFill>
                        <a:prstClr val="white"/>
                      </a:solidFill>
                      <a:latin typeface="Calibri" panose="020F0502020204030204"/>
                    </a:rPr>
                    <a:t>2</a:t>
                  </a:r>
                  <a:endParaRPr lang="en-US" sz="1867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cxnSp>
              <p:nvCxnSpPr>
                <p:cNvPr id="141" name="Straight Arrow Connector 140"/>
                <p:cNvCxnSpPr/>
                <p:nvPr/>
              </p:nvCxnSpPr>
              <p:spPr>
                <a:xfrm flipV="1">
                  <a:off x="7129447" y="2250935"/>
                  <a:ext cx="180757" cy="57273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90000"/>
                      <a:lumOff val="1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Freeform 141"/>
                <p:cNvSpPr/>
                <p:nvPr/>
              </p:nvSpPr>
              <p:spPr bwMode="auto">
                <a:xfrm>
                  <a:off x="6666794" y="2233955"/>
                  <a:ext cx="153270" cy="693336"/>
                </a:xfrm>
                <a:custGeom>
                  <a:avLst/>
                  <a:gdLst>
                    <a:gd name="connsiteX0" fmla="*/ 160774 w 306540"/>
                    <a:gd name="connsiteY0" fmla="*/ 0 h 693336"/>
                    <a:gd name="connsiteX1" fmla="*/ 301451 w 306540"/>
                    <a:gd name="connsiteY1" fmla="*/ 442127 h 693336"/>
                    <a:gd name="connsiteX2" fmla="*/ 0 w 306540"/>
                    <a:gd name="connsiteY2" fmla="*/ 693336 h 693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6540" h="693336">
                      <a:moveTo>
                        <a:pt x="160774" y="0"/>
                      </a:moveTo>
                      <a:cubicBezTo>
                        <a:pt x="244510" y="163285"/>
                        <a:pt x="328247" y="326571"/>
                        <a:pt x="301451" y="442127"/>
                      </a:cubicBezTo>
                      <a:cubicBezTo>
                        <a:pt x="274655" y="557683"/>
                        <a:pt x="137327" y="625509"/>
                        <a:pt x="0" y="69333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arrow"/>
                </a:ln>
                <a:effectLst/>
              </p:spPr>
              <p:txBody>
                <a:bodyPr rtlCol="0" anchor="ctr"/>
                <a:lstStyle/>
                <a:p>
                  <a:pPr algn="ctr" defTabSz="914309"/>
                  <a:endParaRPr lang="en-US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3" name="Freeform 142"/>
                <p:cNvSpPr/>
                <p:nvPr/>
              </p:nvSpPr>
              <p:spPr bwMode="auto">
                <a:xfrm flipH="1" flipV="1">
                  <a:off x="6468636" y="2195705"/>
                  <a:ext cx="153270" cy="693336"/>
                </a:xfrm>
                <a:custGeom>
                  <a:avLst/>
                  <a:gdLst>
                    <a:gd name="connsiteX0" fmla="*/ 160774 w 306540"/>
                    <a:gd name="connsiteY0" fmla="*/ 0 h 693336"/>
                    <a:gd name="connsiteX1" fmla="*/ 301451 w 306540"/>
                    <a:gd name="connsiteY1" fmla="*/ 442127 h 693336"/>
                    <a:gd name="connsiteX2" fmla="*/ 0 w 306540"/>
                    <a:gd name="connsiteY2" fmla="*/ 693336 h 693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6540" h="693336">
                      <a:moveTo>
                        <a:pt x="160774" y="0"/>
                      </a:moveTo>
                      <a:cubicBezTo>
                        <a:pt x="244510" y="163285"/>
                        <a:pt x="328247" y="326571"/>
                        <a:pt x="301451" y="442127"/>
                      </a:cubicBezTo>
                      <a:cubicBezTo>
                        <a:pt x="274655" y="557683"/>
                        <a:pt x="137327" y="625509"/>
                        <a:pt x="0" y="69333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arrow"/>
                </a:ln>
                <a:effectLst/>
              </p:spPr>
              <p:txBody>
                <a:bodyPr rtlCol="0" anchor="ctr"/>
                <a:lstStyle/>
                <a:p>
                  <a:pPr algn="ctr" defTabSz="914309"/>
                  <a:endParaRPr lang="en-US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cxnSp>
              <p:nvCxnSpPr>
                <p:cNvPr id="144" name="Straight Arrow Connector 143"/>
                <p:cNvCxnSpPr/>
                <p:nvPr/>
              </p:nvCxnSpPr>
              <p:spPr>
                <a:xfrm flipH="1" flipV="1">
                  <a:off x="6174740" y="2431806"/>
                  <a:ext cx="291402" cy="522515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90000"/>
                      <a:lumOff val="1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/>
                <p:nvPr/>
              </p:nvCxnSpPr>
              <p:spPr>
                <a:xfrm flipV="1">
                  <a:off x="6224982" y="2120307"/>
                  <a:ext cx="341644" cy="16077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90000"/>
                      <a:lumOff val="1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145"/>
                <p:cNvSpPr/>
                <p:nvPr/>
              </p:nvSpPr>
              <p:spPr bwMode="auto">
                <a:xfrm flipH="1">
                  <a:off x="6979572" y="2867436"/>
                  <a:ext cx="180020" cy="180000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dk1">
                      <a:shade val="95000"/>
                      <a:satMod val="10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 defTabSz="914309"/>
                  <a:r>
                    <a:rPr lang="de-DE" sz="1200" dirty="0">
                      <a:solidFill>
                        <a:prstClr val="white"/>
                      </a:solidFill>
                      <a:latin typeface="Calibri" panose="020F0502020204030204"/>
                    </a:rPr>
                    <a:t>2</a:t>
                  </a:r>
                  <a:endParaRPr lang="en-US" sz="1867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5940153" y="1733106"/>
                  <a:ext cx="981086" cy="1500475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 defTabSz="914309"/>
                  <a:endParaRPr lang="en-US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 rot="1140000">
                  <a:off x="7019545" y="1861701"/>
                  <a:ext cx="400533" cy="1347076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 defTabSz="914309"/>
                  <a:endParaRPr lang="en-US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166" name="Right Arrow 165"/>
            <p:cNvSpPr/>
            <p:nvPr/>
          </p:nvSpPr>
          <p:spPr bwMode="auto">
            <a:xfrm flipH="1">
              <a:off x="4297238" y="4839832"/>
              <a:ext cx="721853" cy="285480"/>
            </a:xfrm>
            <a:prstGeom prst="rightArrow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09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614796" y="3560490"/>
            <a:ext cx="3757283" cy="2960238"/>
            <a:chOff x="5133991" y="3212976"/>
            <a:chExt cx="3757772" cy="2960622"/>
          </a:xfrm>
        </p:grpSpPr>
        <p:grpSp>
          <p:nvGrpSpPr>
            <p:cNvPr id="151" name="Group 150"/>
            <p:cNvGrpSpPr/>
            <p:nvPr/>
          </p:nvGrpSpPr>
          <p:grpSpPr>
            <a:xfrm>
              <a:off x="5133991" y="3887822"/>
              <a:ext cx="3757772" cy="2285776"/>
              <a:chOff x="5123900" y="3501008"/>
              <a:chExt cx="3757772" cy="2285776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5123900" y="3501008"/>
                <a:ext cx="3757772" cy="2285776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t" anchorCtr="0"/>
              <a:lstStyle/>
              <a:p>
                <a:pPr marL="361906" indent="-361906" defTabSz="914309"/>
                <a:r>
                  <a:rPr lang="de-DE" sz="1400" b="1" dirty="0">
                    <a:solidFill>
                      <a:prstClr val="white"/>
                    </a:solidFill>
                    <a:latin typeface="Calibri" panose="020F0502020204030204"/>
                  </a:rPr>
                  <a:t>Event grouping (Problems):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b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</a:b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Identify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events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de-DE" sz="1400" dirty="0" err="1">
                    <a:solidFill>
                      <a:prstClr val="white"/>
                    </a:solidFill>
                    <a:latin typeface="Calibri" panose="020F0502020204030204"/>
                  </a:rPr>
                  <a:t>with</a:t>
                </a:r>
                <a:r>
                  <a:rPr lang="de-DE" sz="1400" dirty="0">
                    <a:solidFill>
                      <a:prstClr val="white"/>
                    </a:solidFill>
                    <a:latin typeface="Calibri" panose="020F0502020204030204"/>
                  </a:rPr>
                  <a:t> same root cause </a:t>
                </a:r>
                <a:endParaRPr lang="en-US" sz="1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 flipH="1">
                <a:off x="7688419" y="4501052"/>
                <a:ext cx="180020" cy="18000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dk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914309"/>
                <a:endParaRPr lang="en-US" sz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 flipH="1">
                <a:off x="6910814" y="5430488"/>
                <a:ext cx="180020" cy="1800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dk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914309"/>
                <a:endParaRPr lang="en-US" sz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 flipH="1">
                <a:off x="7035979" y="4515086"/>
                <a:ext cx="180020" cy="1800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dk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914309"/>
                <a:endParaRPr lang="en-US" sz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 flipH="1">
                <a:off x="6429898" y="4722692"/>
                <a:ext cx="180020" cy="180000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dk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914309"/>
                <a:endParaRPr lang="en-US" sz="1867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7546415" y="4744661"/>
                <a:ext cx="180757" cy="572736"/>
              </a:xfrm>
              <a:prstGeom prst="straightConnector1">
                <a:avLst/>
              </a:prstGeom>
              <a:ln>
                <a:solidFill>
                  <a:schemeClr val="tx1">
                    <a:lumMod val="90000"/>
                    <a:lumOff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eform 127"/>
              <p:cNvSpPr/>
              <p:nvPr/>
            </p:nvSpPr>
            <p:spPr bwMode="auto">
              <a:xfrm>
                <a:off x="7083762" y="4727681"/>
                <a:ext cx="153270" cy="693336"/>
              </a:xfrm>
              <a:custGeom>
                <a:avLst/>
                <a:gdLst>
                  <a:gd name="connsiteX0" fmla="*/ 160774 w 306540"/>
                  <a:gd name="connsiteY0" fmla="*/ 0 h 693336"/>
                  <a:gd name="connsiteX1" fmla="*/ 301451 w 306540"/>
                  <a:gd name="connsiteY1" fmla="*/ 442127 h 693336"/>
                  <a:gd name="connsiteX2" fmla="*/ 0 w 306540"/>
                  <a:gd name="connsiteY2" fmla="*/ 693336 h 6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540" h="693336">
                    <a:moveTo>
                      <a:pt x="160774" y="0"/>
                    </a:moveTo>
                    <a:cubicBezTo>
                      <a:pt x="244510" y="163285"/>
                      <a:pt x="328247" y="326571"/>
                      <a:pt x="301451" y="442127"/>
                    </a:cubicBezTo>
                    <a:cubicBezTo>
                      <a:pt x="274655" y="557683"/>
                      <a:pt x="137327" y="625509"/>
                      <a:pt x="0" y="693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arrow"/>
              </a:ln>
              <a:effectLst/>
            </p:spPr>
            <p:txBody>
              <a:bodyPr rtlCol="0" anchor="ctr"/>
              <a:lstStyle/>
              <a:p>
                <a:pPr algn="ctr" defTabSz="914309"/>
                <a:endParaRPr lang="en-US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 flipH="1" flipV="1">
                <a:off x="6885604" y="4689431"/>
                <a:ext cx="153270" cy="693336"/>
              </a:xfrm>
              <a:custGeom>
                <a:avLst/>
                <a:gdLst>
                  <a:gd name="connsiteX0" fmla="*/ 160774 w 306540"/>
                  <a:gd name="connsiteY0" fmla="*/ 0 h 693336"/>
                  <a:gd name="connsiteX1" fmla="*/ 301451 w 306540"/>
                  <a:gd name="connsiteY1" fmla="*/ 442127 h 693336"/>
                  <a:gd name="connsiteX2" fmla="*/ 0 w 306540"/>
                  <a:gd name="connsiteY2" fmla="*/ 693336 h 6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540" h="693336">
                    <a:moveTo>
                      <a:pt x="160774" y="0"/>
                    </a:moveTo>
                    <a:cubicBezTo>
                      <a:pt x="244510" y="163285"/>
                      <a:pt x="328247" y="326571"/>
                      <a:pt x="301451" y="442127"/>
                    </a:cubicBezTo>
                    <a:cubicBezTo>
                      <a:pt x="274655" y="557683"/>
                      <a:pt x="137327" y="625509"/>
                      <a:pt x="0" y="693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arrow"/>
              </a:ln>
              <a:effectLst/>
            </p:spPr>
            <p:txBody>
              <a:bodyPr rtlCol="0" anchor="ctr"/>
              <a:lstStyle/>
              <a:p>
                <a:pPr algn="ctr" defTabSz="914309"/>
                <a:endParaRPr lang="en-US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>
              <a:xfrm flipH="1" flipV="1">
                <a:off x="6591708" y="4925532"/>
                <a:ext cx="291402" cy="522515"/>
              </a:xfrm>
              <a:prstGeom prst="straightConnector1">
                <a:avLst/>
              </a:prstGeom>
              <a:ln>
                <a:solidFill>
                  <a:schemeClr val="tx1">
                    <a:lumMod val="90000"/>
                    <a:lumOff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V="1">
                <a:off x="6641950" y="4614033"/>
                <a:ext cx="341644" cy="160773"/>
              </a:xfrm>
              <a:prstGeom prst="straightConnector1">
                <a:avLst/>
              </a:prstGeom>
              <a:ln>
                <a:solidFill>
                  <a:schemeClr val="tx1">
                    <a:lumMod val="90000"/>
                    <a:lumOff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/>
              <p:cNvSpPr/>
              <p:nvPr/>
            </p:nvSpPr>
            <p:spPr bwMode="auto">
              <a:xfrm flipH="1">
                <a:off x="7396540" y="5361162"/>
                <a:ext cx="180020" cy="180000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dk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914309"/>
                <a:endParaRPr lang="en-US" sz="1867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6357121" y="4226832"/>
                <a:ext cx="981086" cy="1500475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914309"/>
                <a:endParaRPr lang="en-US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 rot="1140000">
                <a:off x="7436513" y="4355427"/>
                <a:ext cx="400533" cy="134707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914309"/>
                <a:endParaRPr lang="en-US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67" name="Right Arrow 166"/>
            <p:cNvSpPr/>
            <p:nvPr/>
          </p:nvSpPr>
          <p:spPr bwMode="auto">
            <a:xfrm rot="5400000">
              <a:off x="6706839" y="3356178"/>
              <a:ext cx="571884" cy="285480"/>
            </a:xfrm>
            <a:prstGeom prst="rightArrow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09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7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82811A-A279-4BB3-BBA8-3B8A9BC88B06}"/>
              </a:ext>
            </a:extLst>
          </p:cNvPr>
          <p:cNvSpPr txBox="1"/>
          <p:nvPr/>
        </p:nvSpPr>
        <p:spPr>
          <a:xfrm>
            <a:off x="982638" y="2852936"/>
            <a:ext cx="102051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Some Slides removed from original presentation</a:t>
            </a:r>
          </a:p>
          <a:p>
            <a:pPr algn="ctr"/>
            <a:r>
              <a:rPr lang="en-US" sz="4000" dirty="0"/>
              <a:t>because of confidential content</a:t>
            </a:r>
          </a:p>
        </p:txBody>
      </p:sp>
    </p:spTree>
    <p:extLst>
      <p:ext uri="{BB962C8B-B14F-4D97-AF65-F5344CB8AC3E}">
        <p14:creationId xmlns:p14="http://schemas.microsoft.com/office/powerpoint/2010/main" val="143728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Picture: Root cause ranking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872021"/>
            <a:ext cx="12190412" cy="2063419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Impact calculation only quantifies how individual events are related to each other</a:t>
            </a:r>
          </a:p>
          <a:p>
            <a:pPr lvl="1"/>
            <a:r>
              <a:rPr lang="en-US" dirty="0"/>
              <a:t>But we need to evaluate the big picture to isolate the fault domain</a:t>
            </a:r>
          </a:p>
          <a:p>
            <a:r>
              <a:rPr lang="en-US" dirty="0"/>
              <a:t>Big picture: Graph analysis of resulting “impact graph” aka “</a:t>
            </a:r>
            <a:r>
              <a:rPr lang="en-US" dirty="0" err="1"/>
              <a:t>Dynatrace</a:t>
            </a:r>
            <a:r>
              <a:rPr lang="en-US" dirty="0"/>
              <a:t> Problem”</a:t>
            </a:r>
          </a:p>
          <a:p>
            <a:r>
              <a:rPr lang="en-US" dirty="0"/>
              <a:t>Vertices in problem graph ranked based on a custom Eigenvector Centrality algorithm</a:t>
            </a:r>
          </a:p>
          <a:p>
            <a:pPr lvl="1"/>
            <a:r>
              <a:rPr lang="en-US" dirty="0"/>
              <a:t>Score of event depends on score of connected events and weights of respective incoming edges</a:t>
            </a:r>
          </a:p>
          <a:p>
            <a:pPr lvl="1"/>
            <a:r>
              <a:rPr lang="en-US" dirty="0"/>
              <a:t>Root cause: Events that receive a distinguished score</a:t>
            </a:r>
          </a:p>
        </p:txBody>
      </p:sp>
      <p:sp>
        <p:nvSpPr>
          <p:cNvPr id="37" name="Oval 36"/>
          <p:cNvSpPr/>
          <p:nvPr/>
        </p:nvSpPr>
        <p:spPr>
          <a:xfrm>
            <a:off x="3302359" y="5530406"/>
            <a:ext cx="287994" cy="287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de-AT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38" name="Oval 37"/>
          <p:cNvSpPr/>
          <p:nvPr/>
        </p:nvSpPr>
        <p:spPr>
          <a:xfrm>
            <a:off x="4814330" y="4738421"/>
            <a:ext cx="287994" cy="287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de-AT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39" name="Oval 38"/>
          <p:cNvSpPr/>
          <p:nvPr/>
        </p:nvSpPr>
        <p:spPr>
          <a:xfrm>
            <a:off x="6254303" y="5961315"/>
            <a:ext cx="287994" cy="287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de-AT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40" name="Oval 39"/>
          <p:cNvSpPr/>
          <p:nvPr/>
        </p:nvSpPr>
        <p:spPr>
          <a:xfrm>
            <a:off x="4526336" y="6247363"/>
            <a:ext cx="287994" cy="287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de-AT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cxnSp>
        <p:nvCxnSpPr>
          <p:cNvPr id="41" name="Curved Connector 40"/>
          <p:cNvCxnSpPr>
            <a:stCxn id="40" idx="0"/>
            <a:endCxn id="37" idx="6"/>
          </p:cNvCxnSpPr>
          <p:nvPr/>
        </p:nvCxnSpPr>
        <p:spPr>
          <a:xfrm rot="16200000" flipV="1">
            <a:off x="3843864" y="5420894"/>
            <a:ext cx="572960" cy="1079979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7" idx="1"/>
            <a:endCxn id="38" idx="2"/>
          </p:cNvCxnSpPr>
          <p:nvPr/>
        </p:nvCxnSpPr>
        <p:spPr>
          <a:xfrm rot="5400000" flipH="1" flipV="1">
            <a:off x="3734351" y="4492603"/>
            <a:ext cx="690163" cy="1469796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40" idx="6"/>
            <a:endCxn id="38" idx="5"/>
          </p:cNvCxnSpPr>
          <p:nvPr/>
        </p:nvCxnSpPr>
        <p:spPr>
          <a:xfrm flipV="1">
            <a:off x="4814330" y="4984239"/>
            <a:ext cx="245819" cy="1407121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2"/>
            <a:endCxn id="38" idx="6"/>
          </p:cNvCxnSpPr>
          <p:nvPr/>
        </p:nvCxnSpPr>
        <p:spPr>
          <a:xfrm rot="10800000">
            <a:off x="5102324" y="4882418"/>
            <a:ext cx="1151978" cy="1222895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17097" y="4666422"/>
            <a:ext cx="472449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e-AT" dirty="0">
                <a:solidFill>
                  <a:prstClr val="black"/>
                </a:solidFill>
                <a:latin typeface="Calibri" panose="020F0502020204030204"/>
              </a:rPr>
              <a:t>0.1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3618" y="5592220"/>
            <a:ext cx="472449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e-AT" dirty="0">
                <a:solidFill>
                  <a:prstClr val="black"/>
                </a:solidFill>
                <a:latin typeface="Calibri" panose="020F0502020204030204"/>
              </a:rPr>
              <a:t>0.3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2066" y="5172828"/>
            <a:ext cx="472449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e-AT" dirty="0">
                <a:solidFill>
                  <a:prstClr val="black"/>
                </a:solidFill>
                <a:latin typeface="Calibri" panose="020F0502020204030204"/>
              </a:rPr>
              <a:t>0.2</a:t>
            </a:r>
          </a:p>
        </p:txBody>
      </p:sp>
      <p:sp>
        <p:nvSpPr>
          <p:cNvPr id="48" name="Oval 47"/>
          <p:cNvSpPr/>
          <p:nvPr/>
        </p:nvSpPr>
        <p:spPr>
          <a:xfrm>
            <a:off x="7262283" y="4747712"/>
            <a:ext cx="287994" cy="287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de-AT" dirty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</p:txBody>
      </p:sp>
      <p:sp>
        <p:nvSpPr>
          <p:cNvPr id="49" name="Oval 48"/>
          <p:cNvSpPr/>
          <p:nvPr/>
        </p:nvSpPr>
        <p:spPr>
          <a:xfrm>
            <a:off x="8031310" y="5776224"/>
            <a:ext cx="287994" cy="287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de-AT" dirty="0">
                <a:solidFill>
                  <a:prstClr val="white"/>
                </a:solidFill>
                <a:latin typeface="Calibri" panose="020F0502020204030204"/>
              </a:rPr>
              <a:t>F</a:t>
            </a:r>
          </a:p>
        </p:txBody>
      </p:sp>
      <p:cxnSp>
        <p:nvCxnSpPr>
          <p:cNvPr id="50" name="Curved Connector 49"/>
          <p:cNvCxnSpPr>
            <a:stCxn id="48" idx="6"/>
            <a:endCxn id="49" idx="0"/>
          </p:cNvCxnSpPr>
          <p:nvPr/>
        </p:nvCxnSpPr>
        <p:spPr>
          <a:xfrm>
            <a:off x="7550278" y="4891708"/>
            <a:ext cx="625030" cy="88451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031311" y="4948971"/>
            <a:ext cx="472449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e-AT" dirty="0">
                <a:solidFill>
                  <a:prstClr val="black"/>
                </a:solidFill>
                <a:latin typeface="Calibri" panose="020F0502020204030204"/>
              </a:rPr>
              <a:t>0.5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36206" y="4472315"/>
            <a:ext cx="1511971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e-AT" dirty="0">
                <a:solidFill>
                  <a:prstClr val="black"/>
                </a:solidFill>
                <a:latin typeface="Calibri" panose="020F0502020204030204"/>
              </a:rPr>
              <a:t>„Problem“ 23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46253" y="4287673"/>
            <a:ext cx="1511971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e-AT" dirty="0">
                <a:solidFill>
                  <a:prstClr val="black"/>
                </a:solidFill>
                <a:latin typeface="Calibri" panose="020F0502020204030204"/>
              </a:rPr>
              <a:t>„Problem“ 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50347" y="5458407"/>
            <a:ext cx="472449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e-AT" dirty="0">
                <a:solidFill>
                  <a:prstClr val="black"/>
                </a:solidFill>
                <a:latin typeface="Calibri" panose="020F0502020204030204"/>
              </a:rPr>
              <a:t>0.7</a:t>
            </a:r>
          </a:p>
        </p:txBody>
      </p:sp>
      <p:sp>
        <p:nvSpPr>
          <p:cNvPr id="55" name="Oval 54"/>
          <p:cNvSpPr/>
          <p:nvPr/>
        </p:nvSpPr>
        <p:spPr>
          <a:xfrm>
            <a:off x="6974288" y="4450426"/>
            <a:ext cx="1799966" cy="2045342"/>
          </a:xfrm>
          <a:prstGeom prst="ellipse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de-A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26370" y="4378427"/>
            <a:ext cx="4175920" cy="2375955"/>
          </a:xfrm>
          <a:prstGeom prst="ellipse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de-A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50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0" y="447"/>
            <a:ext cx="11783096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3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4C21DF-1729-4C66-B90C-7BB7C6C24F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we built “the new” Dynatrace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8425-F003-4470-AA1B-44C07E59E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542" y="4590363"/>
            <a:ext cx="8784976" cy="693606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chemeClr val="bg1">
                    <a:lumMod val="85000"/>
                    <a:alpha val="50000"/>
                  </a:schemeClr>
                </a:solidFill>
              </a:rPr>
              <a:t>OneAgent</a:t>
            </a:r>
            <a:r>
              <a:rPr lang="en-US" dirty="0">
                <a:solidFill>
                  <a:schemeClr val="bg1">
                    <a:lumMod val="85000"/>
                    <a:alpha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85000"/>
                    <a:alpha val="50000"/>
                  </a:schemeClr>
                </a:solidFill>
              </a:rPr>
              <a:t>Smartscape</a:t>
            </a:r>
            <a:r>
              <a:rPr lang="en-US" dirty="0">
                <a:solidFill>
                  <a:schemeClr val="bg1">
                    <a:lumMod val="85000"/>
                    <a:alpha val="50000"/>
                  </a:schemeClr>
                </a:solidFill>
              </a:rPr>
              <a:t>, Root Cause Detection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69C88-51C5-4232-BFFD-2FFCBBCA4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85000"/>
                    <a:alpha val="50000"/>
                  </a:schemeClr>
                </a:solidFill>
              </a:rPr>
              <a:t>Hypercube Baselining,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261522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5525"/>
            <a:ext cx="12190413" cy="651203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3237577">
            <a:off x="9930106" y="2311544"/>
            <a:ext cx="317459" cy="64761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en-US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456453">
            <a:off x="9834537" y="2474150"/>
            <a:ext cx="1415534" cy="3224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09">
              <a:lnSpc>
                <a:spcPct val="120000"/>
              </a:lnSpc>
            </a:pPr>
            <a:r>
              <a:rPr lang="en-US" sz="2000" b="1">
                <a:solidFill>
                  <a:srgbClr val="00A6FB"/>
                </a:solidFill>
                <a:latin typeface="Calibri Light" charset="0"/>
                <a:ea typeface="Calibri Light" charset="0"/>
                <a:cs typeface="Calibri Light" charset="0"/>
              </a:rPr>
              <a:t>2 clicks!</a:t>
            </a:r>
          </a:p>
        </p:txBody>
      </p:sp>
    </p:spTree>
    <p:extLst>
      <p:ext uri="{BB962C8B-B14F-4D97-AF65-F5344CB8AC3E}">
        <p14:creationId xmlns:p14="http://schemas.microsoft.com/office/powerpoint/2010/main" val="11073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129"/>
            <a:ext cx="12190413" cy="65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8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99B831-D3B1-4A14-AF9E-2F8125E51C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Dynatrace AI </a:t>
            </a:r>
            <a:r>
              <a:rPr lang="fr-FR" dirty="0" err="1"/>
              <a:t>Demystified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40C7F1E-B84B-4BD4-ACBB-6EC05EEFB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Andreas Grabner, @</a:t>
            </a:r>
            <a:r>
              <a:rPr lang="fr-FR" dirty="0" err="1"/>
              <a:t>grabnerandi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92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8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672991" y="507468"/>
            <a:ext cx="7085677" cy="114285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The idea </a:t>
            </a:r>
            <a:r>
              <a:rPr lang="en-US" sz="3600">
                <a:solidFill>
                  <a:schemeClr val="bg1"/>
                </a:solidFill>
              </a:rPr>
              <a:t>“Automatic APM” </a:t>
            </a:r>
            <a:r>
              <a:rPr lang="en-US" sz="3600" dirty="0">
                <a:solidFill>
                  <a:schemeClr val="bg1"/>
                </a:solidFill>
              </a:rPr>
              <a:t>(~2012)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2991" y="1573216"/>
            <a:ext cx="7263454" cy="267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 fontAlgn="ctr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Next gen AI based APM solution</a:t>
            </a:r>
          </a:p>
          <a:p>
            <a:pPr marL="342866" indent="-342866" defTabSz="914309" fontAlgn="ctr">
              <a:buFont typeface="Arial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Detect anomalies automatically</a:t>
            </a:r>
          </a:p>
          <a:p>
            <a:pPr marL="342866" indent="-342866" defTabSz="914309" fontAlgn="ctr">
              <a:buFont typeface="Arial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Automatically understand dependencies</a:t>
            </a:r>
          </a:p>
          <a:p>
            <a:pPr marL="342866" indent="-342866" defTabSz="914309" fontAlgn="ctr">
              <a:buFont typeface="Arial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Show correlations between incidents</a:t>
            </a:r>
          </a:p>
          <a:p>
            <a:pPr marL="342866" indent="-342866" defTabSz="914309" fontAlgn="ctr">
              <a:buFont typeface="Arial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Automatically detect root cause (component)</a:t>
            </a:r>
          </a:p>
          <a:p>
            <a:pPr marL="342866" indent="-342866" defTabSz="914309" fontAlgn="ctr">
              <a:buFont typeface="Arial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Measure/predict impact</a:t>
            </a:r>
          </a:p>
          <a:p>
            <a:pPr marL="342866" indent="-342866" defTabSz="914309" fontAlgn="ctr">
              <a:buFont typeface="Arial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Assisted code level root cause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"/>
          <a:stretch/>
        </p:blipFill>
        <p:spPr>
          <a:xfrm>
            <a:off x="171981" y="823067"/>
            <a:ext cx="4323233" cy="4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429691"/>
            <a:ext cx="12190413" cy="4953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388" y="5074950"/>
            <a:ext cx="4499620" cy="923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86"/>
            <a:r>
              <a:rPr lang="de-AT" sz="5399" dirty="0">
                <a:solidFill>
                  <a:srgbClr val="FFFFFF"/>
                </a:solidFill>
                <a:latin typeface="Calibri" panose="020F0502020204030204"/>
              </a:rPr>
              <a:t>Dynatrace SaaS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7560" y="5074950"/>
            <a:ext cx="5848211" cy="923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86"/>
            <a:r>
              <a:rPr lang="de-AT" sz="5399" dirty="0">
                <a:solidFill>
                  <a:srgbClr val="FFFFFF"/>
                </a:solidFill>
                <a:latin typeface="Calibri" panose="020F0502020204030204"/>
              </a:rPr>
              <a:t>Dynatrace Managed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98557" y="5866823"/>
            <a:ext cx="1726979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86"/>
            <a:r>
              <a:rPr lang="de-AT" dirty="0" err="1">
                <a:solidFill>
                  <a:srgbClr val="FFFFFF"/>
                </a:solidFill>
                <a:latin typeface="Calibri" panose="020F0502020204030204"/>
              </a:rPr>
              <a:t>Your</a:t>
            </a:r>
            <a:r>
              <a:rPr lang="de-AT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de-AT" dirty="0" err="1">
                <a:solidFill>
                  <a:srgbClr val="FFFFFF"/>
                </a:solidFill>
                <a:latin typeface="Calibri" panose="020F0502020204030204"/>
              </a:rPr>
              <a:t>data</a:t>
            </a:r>
            <a:r>
              <a:rPr lang="de-AT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de-AT" dirty="0" err="1">
                <a:solidFill>
                  <a:srgbClr val="FFFFFF"/>
                </a:solidFill>
                <a:latin typeface="Calibri" panose="020F0502020204030204"/>
              </a:rPr>
              <a:t>center</a:t>
            </a:r>
            <a:endParaRPr lang="de-AT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860" y="5861294"/>
            <a:ext cx="3466652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86"/>
            <a:r>
              <a:rPr lang="de-AT" dirty="0">
                <a:solidFill>
                  <a:srgbClr val="FFFFFF"/>
                </a:solidFill>
                <a:latin typeface="Calibri" panose="020F0502020204030204"/>
              </a:rPr>
              <a:t>US East, US West, Ireland, Australia</a:t>
            </a:r>
          </a:p>
        </p:txBody>
      </p:sp>
    </p:spTree>
    <p:extLst>
      <p:ext uri="{BB962C8B-B14F-4D97-AF65-F5344CB8AC3E}">
        <p14:creationId xmlns:p14="http://schemas.microsoft.com/office/powerpoint/2010/main" val="274026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542" y="1845051"/>
            <a:ext cx="9070304" cy="5193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29" l="10690" r="99943">
                        <a14:foregroundMark x1="72064" y1="16382" x2="75200" y2="59117"/>
                        <a14:backgroundMark x1="11431" y1="35114" x2="11288" y2="6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2"/>
          <a:stretch/>
        </p:blipFill>
        <p:spPr>
          <a:xfrm>
            <a:off x="1555883" y="2059497"/>
            <a:ext cx="9564034" cy="42788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939596" y="5558029"/>
            <a:ext cx="3880762" cy="945433"/>
            <a:chOff x="4366715" y="4394972"/>
            <a:chExt cx="3881266" cy="945556"/>
          </a:xfrm>
        </p:grpSpPr>
        <p:pic>
          <p:nvPicPr>
            <p:cNvPr id="2054" name="Picture 6" descr="http://mongodb-tools.com/img/puppet-labs-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715" y="4668889"/>
              <a:ext cx="1242533" cy="67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File:Chef Software Inc. company 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225" y="4394972"/>
              <a:ext cx="721756" cy="7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88" name="Picture 40" descr="http://vignette2.wikia.nocookie.net/fringe/images/d/df/Microsoft_windows_8_logo_by_n_studios_2-d5keldy.png/revision/latest?cb=20130422194949&amp;path-prefix=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03" y="5898780"/>
            <a:ext cx="950995" cy="9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45" y="-79756"/>
            <a:ext cx="7453716" cy="7223948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3" y="3028898"/>
            <a:ext cx="1084950" cy="20053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F6410BF-67CB-4558-ACA6-B67CE717300F}"/>
              </a:ext>
            </a:extLst>
          </p:cNvPr>
          <p:cNvSpPr txBox="1">
            <a:spLocks/>
          </p:cNvSpPr>
          <p:nvPr/>
        </p:nvSpPr>
        <p:spPr>
          <a:xfrm>
            <a:off x="416933" y="373621"/>
            <a:ext cx="10992535" cy="6468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sz="4800" b="1" dirty="0">
                <a:solidFill>
                  <a:srgbClr val="454646"/>
                </a:solidFill>
                <a:latin typeface="Calibri" panose="020F0502020204030204"/>
              </a:rPr>
              <a:t>One Agent to monitor them 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FD9A6-C1AA-40D9-8D45-357043EABC3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456"/>
          <a:stretch/>
        </p:blipFill>
        <p:spPr>
          <a:xfrm>
            <a:off x="2324710" y="1420502"/>
            <a:ext cx="5373199" cy="411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97D8C-7582-4201-87BB-88C7D3F292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4710" y="2287230"/>
            <a:ext cx="5373199" cy="22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9674 0.17523 C 0.23763 0.21482 0.29948 0.23912 0.36419 0.23912 C 0.43763 0.23912 0.49687 0.21482 0.53763 0.17523 L 0.7362 -1.48148E-6 " pathEditMode="fixed" rAng="0" ptsTypes="AAAAA">
                                      <p:cBhvr>
                                        <p:cTn id="34" dur="2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0" y="119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61D757-0686-45F1-8163-8CF1DFE7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3800" r="22438" b="2400"/>
          <a:stretch/>
        </p:blipFill>
        <p:spPr>
          <a:xfrm>
            <a:off x="0" y="18714"/>
            <a:ext cx="8471996" cy="6838840"/>
          </a:xfrm>
          <a:prstGeom prst="rect">
            <a:avLst/>
          </a:prstGeom>
        </p:spPr>
      </p:pic>
      <p:sp>
        <p:nvSpPr>
          <p:cNvPr id="4" name="Up-Down Arrow 68">
            <a:extLst>
              <a:ext uri="{FF2B5EF4-FFF2-40B4-BE49-F238E27FC236}">
                <a16:creationId xmlns:a16="http://schemas.microsoft.com/office/drawing/2014/main" id="{151A5AAA-0B47-4820-893F-4C4419D218E2}"/>
              </a:ext>
            </a:extLst>
          </p:cNvPr>
          <p:cNvSpPr/>
          <p:nvPr/>
        </p:nvSpPr>
        <p:spPr bwMode="auto">
          <a:xfrm>
            <a:off x="9551141" y="447"/>
            <a:ext cx="1941310" cy="6857107"/>
          </a:xfrm>
          <a:prstGeom prst="up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 defTabSz="1219048"/>
            <a:r>
              <a:rPr lang="en-US" sz="3200" dirty="0">
                <a:solidFill>
                  <a:srgbClr val="FFFFFF"/>
                </a:solidFill>
                <a:latin typeface="Calibri" panose="020F0502020204030204"/>
              </a:rPr>
              <a:t>Dynatrace Full Stack Monitoring</a:t>
            </a:r>
          </a:p>
        </p:txBody>
      </p:sp>
    </p:spTree>
    <p:extLst>
      <p:ext uri="{BB962C8B-B14F-4D97-AF65-F5344CB8AC3E}">
        <p14:creationId xmlns:p14="http://schemas.microsoft.com/office/powerpoint/2010/main" val="267998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473B8-B7CD-41A9-BC33-CB22577AA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-Down Arrow 68">
            <a:extLst>
              <a:ext uri="{FF2B5EF4-FFF2-40B4-BE49-F238E27FC236}">
                <a16:creationId xmlns:a16="http://schemas.microsoft.com/office/drawing/2014/main" id="{99E4DCC1-5C0A-40AD-A664-CF1DA66C292B}"/>
              </a:ext>
            </a:extLst>
          </p:cNvPr>
          <p:cNvSpPr/>
          <p:nvPr/>
        </p:nvSpPr>
        <p:spPr bwMode="auto">
          <a:xfrm rot="5400000">
            <a:off x="5528768" y="2195238"/>
            <a:ext cx="1941310" cy="6857107"/>
          </a:xfrm>
          <a:prstGeom prst="up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 defTabSz="1219048"/>
            <a:r>
              <a:rPr lang="en-US" sz="3200" dirty="0">
                <a:solidFill>
                  <a:srgbClr val="FFFFFF"/>
                </a:solidFill>
                <a:latin typeface="Calibri" panose="020F0502020204030204"/>
              </a:rPr>
              <a:t>Dependencies between each entity</a:t>
            </a:r>
          </a:p>
          <a:p>
            <a:pPr algn="ctr" defTabSz="1219048"/>
            <a:r>
              <a:rPr lang="en-US" sz="3200" dirty="0">
                <a:solidFill>
                  <a:srgbClr val="FFFFFF"/>
                </a:solidFill>
                <a:latin typeface="Calibri" panose="020F0502020204030204"/>
              </a:rPr>
              <a:t>Across all your data centers</a:t>
            </a:r>
          </a:p>
        </p:txBody>
      </p:sp>
    </p:spTree>
    <p:extLst>
      <p:ext uri="{BB962C8B-B14F-4D97-AF65-F5344CB8AC3E}">
        <p14:creationId xmlns:p14="http://schemas.microsoft.com/office/powerpoint/2010/main" val="47172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D6B52-4256-46D1-975B-C5B0B86A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16" y="1605036"/>
            <a:ext cx="11460877" cy="510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Up-Down Arrow 68">
            <a:extLst>
              <a:ext uri="{FF2B5EF4-FFF2-40B4-BE49-F238E27FC236}">
                <a16:creationId xmlns:a16="http://schemas.microsoft.com/office/drawing/2014/main" id="{A2A97692-6049-425C-9D5F-9642DA469C05}"/>
              </a:ext>
            </a:extLst>
          </p:cNvPr>
          <p:cNvSpPr/>
          <p:nvPr/>
        </p:nvSpPr>
        <p:spPr bwMode="auto">
          <a:xfrm rot="5400000">
            <a:off x="5134779" y="-2457452"/>
            <a:ext cx="1941310" cy="6857107"/>
          </a:xfrm>
          <a:prstGeom prst="up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 defTabSz="1219048"/>
            <a:r>
              <a:rPr lang="en-US" sz="3200" dirty="0">
                <a:solidFill>
                  <a:srgbClr val="FFFFFF"/>
                </a:solidFill>
                <a:latin typeface="Calibri" panose="020F0502020204030204"/>
              </a:rPr>
              <a:t>Automated End-to-End Tracing</a:t>
            </a:r>
          </a:p>
        </p:txBody>
      </p:sp>
    </p:spTree>
    <p:extLst>
      <p:ext uri="{BB962C8B-B14F-4D97-AF65-F5344CB8AC3E}">
        <p14:creationId xmlns:p14="http://schemas.microsoft.com/office/powerpoint/2010/main" val="126375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BCF84-3440-46B8-870F-D7D3189BC917}"/>
              </a:ext>
            </a:extLst>
          </p:cNvPr>
          <p:cNvSpPr/>
          <p:nvPr/>
        </p:nvSpPr>
        <p:spPr>
          <a:xfrm>
            <a:off x="2639273" y="165062"/>
            <a:ext cx="6527875" cy="5486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48">
              <a:defRPr/>
            </a:pPr>
            <a:r>
              <a:rPr lang="en-US" sz="2400" dirty="0" err="1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PurePath</a:t>
            </a:r>
            <a:r>
              <a:rPr lang="en-US" sz="24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 with Code-Level Details on each request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026CD-760E-4F69-92A1-64CD340CB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" t="8347" r="463" b="3175"/>
          <a:stretch/>
        </p:blipFill>
        <p:spPr>
          <a:xfrm>
            <a:off x="431315" y="933048"/>
            <a:ext cx="11231785" cy="566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768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 Neotys Corporate">
  <a:themeElements>
    <a:clrScheme name="Personnalisé 1">
      <a:dk1>
        <a:srgbClr val="2D394E"/>
      </a:dk1>
      <a:lt1>
        <a:srgbClr val="FFFFFF"/>
      </a:lt1>
      <a:dk2>
        <a:srgbClr val="495C7F"/>
      </a:dk2>
      <a:lt2>
        <a:srgbClr val="F3F2DC"/>
      </a:lt2>
      <a:accent1>
        <a:srgbClr val="0EADAA"/>
      </a:accent1>
      <a:accent2>
        <a:srgbClr val="4890E2"/>
      </a:accent2>
      <a:accent3>
        <a:srgbClr val="606369"/>
      </a:accent3>
      <a:accent4>
        <a:srgbClr val="4C5A6A"/>
      </a:accent4>
      <a:accent5>
        <a:srgbClr val="3A4963"/>
      </a:accent5>
      <a:accent6>
        <a:srgbClr val="79463D"/>
      </a:accent6>
      <a:hlink>
        <a:srgbClr val="0000FF"/>
      </a:hlink>
      <a:folHlink>
        <a:srgbClr val="800080"/>
      </a:folHlink>
    </a:clrScheme>
    <a:fontScheme name="Neotys_Corp_Fon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PT-PAC" id="{2CE87F3C-792D-4429-ABD4-D66F214FC6E8}" vid="{8C53FFCD-57C8-4BCE-B1B7-2D5919FAF55C}"/>
    </a:ext>
  </a:extLst>
</a:theme>
</file>

<file path=ppt/theme/theme2.xml><?xml version="1.0" encoding="utf-8"?>
<a:theme xmlns:a="http://schemas.openxmlformats.org/drawingml/2006/main" name="Office Theme">
  <a:themeElements>
    <a:clrScheme name="DYNATRACE '15">
      <a:dk1>
        <a:srgbClr val="171717"/>
      </a:dk1>
      <a:lt1>
        <a:sysClr val="window" lastClr="FFFFFF"/>
      </a:lt1>
      <a:dk2>
        <a:srgbClr val="6B6E70"/>
      </a:dk2>
      <a:lt2>
        <a:srgbClr val="D7DEDE"/>
      </a:lt2>
      <a:accent1>
        <a:srgbClr val="1496FF"/>
      </a:accent1>
      <a:accent2>
        <a:srgbClr val="C90019"/>
      </a:accent2>
      <a:accent3>
        <a:srgbClr val="73BE28"/>
      </a:accent3>
      <a:accent4>
        <a:srgbClr val="6F2DA8"/>
      </a:accent4>
      <a:accent5>
        <a:srgbClr val="37A8A6"/>
      </a:accent5>
      <a:accent6>
        <a:srgbClr val="F3781E"/>
      </a:accent6>
      <a:hlink>
        <a:srgbClr val="2061AB"/>
      </a:hlink>
      <a:folHlink>
        <a:srgbClr val="4F266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lIns="91410" tIns="45718" rIns="91410" bIns="45718" rtlCol="0" anchor="ctr"/>
      <a:lstStyle>
        <a:defPPr algn="ctr" defTabSz="914037">
          <a:defRPr sz="1900">
            <a:solidFill>
              <a:srgbClr val="FFFFFF"/>
            </a:solidFill>
            <a:latin typeface="Calibri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master_master">
  <a:themeElements>
    <a:clrScheme name="dynatrace_colors_0816">
      <a:dk1>
        <a:srgbClr val="454646"/>
      </a:dk1>
      <a:lt1>
        <a:srgbClr val="FFFFFF"/>
      </a:lt1>
      <a:dk2>
        <a:srgbClr val="898989"/>
      </a:dk2>
      <a:lt2>
        <a:srgbClr val="FFFFFF"/>
      </a:lt2>
      <a:accent1>
        <a:srgbClr val="00A6FB"/>
      </a:accent1>
      <a:accent2>
        <a:srgbClr val="00B9CC"/>
      </a:accent2>
      <a:accent3>
        <a:srgbClr val="7DC540"/>
      </a:accent3>
      <a:accent4>
        <a:srgbClr val="9355B7"/>
      </a:accent4>
      <a:accent5>
        <a:srgbClr val="DC172A"/>
      </a:accent5>
      <a:accent6>
        <a:srgbClr val="EF651F"/>
      </a:accent6>
      <a:hlink>
        <a:srgbClr val="00A1B2"/>
      </a:hlink>
      <a:folHlink>
        <a:srgbClr val="00555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latin typeface="Calibri Light" charset="0"/>
            <a:ea typeface="Calibri Light" charset="0"/>
            <a:cs typeface="Calibri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lnSpc>
            <a:spcPct val="120000"/>
          </a:lnSpc>
          <a:defRPr smtClean="0">
            <a:latin typeface="Calibri Light" charset="0"/>
            <a:ea typeface="Calibri Light" charset="0"/>
            <a:cs typeface="Calibri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8B2B996D-8266-FA47-84A4-579295266FD8}" vid="{9FFD41F2-EAD7-E748-A336-71D3C6D94890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aster_master">
  <a:themeElements>
    <a:clrScheme name="dynatrace_colors_0816">
      <a:dk1>
        <a:srgbClr val="454646"/>
      </a:dk1>
      <a:lt1>
        <a:srgbClr val="FFFFFF"/>
      </a:lt1>
      <a:dk2>
        <a:srgbClr val="898989"/>
      </a:dk2>
      <a:lt2>
        <a:srgbClr val="FFFFFF"/>
      </a:lt2>
      <a:accent1>
        <a:srgbClr val="00A6FB"/>
      </a:accent1>
      <a:accent2>
        <a:srgbClr val="00B9CC"/>
      </a:accent2>
      <a:accent3>
        <a:srgbClr val="7DC540"/>
      </a:accent3>
      <a:accent4>
        <a:srgbClr val="9355B7"/>
      </a:accent4>
      <a:accent5>
        <a:srgbClr val="DC172A"/>
      </a:accent5>
      <a:accent6>
        <a:srgbClr val="EF651F"/>
      </a:accent6>
      <a:hlink>
        <a:srgbClr val="00A1B2"/>
      </a:hlink>
      <a:folHlink>
        <a:srgbClr val="00555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latin typeface="Calibri Light" charset="0"/>
            <a:ea typeface="Calibri Light" charset="0"/>
            <a:cs typeface="Calibri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>
          <a:lnSpc>
            <a:spcPct val="120000"/>
          </a:lnSpc>
          <a:defRPr smtClean="0">
            <a:latin typeface="Calibri Light" charset="0"/>
            <a:ea typeface="Calibri Light" charset="0"/>
            <a:cs typeface="Calibri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ynatrace_template_11_2016" id="{4B26963E-B699-6A45-B1E5-A1E9B8D6129A}" vid="{733A6286-1844-8745-84F2-94612D404950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Neotys">
      <a:dk1>
        <a:srgbClr val="2D394E"/>
      </a:dk1>
      <a:lt1>
        <a:srgbClr val="FFFFFF"/>
      </a:lt1>
      <a:dk2>
        <a:srgbClr val="0EADAA"/>
      </a:dk2>
      <a:lt2>
        <a:srgbClr val="F3F2DC"/>
      </a:lt2>
      <a:accent1>
        <a:srgbClr val="F65F71"/>
      </a:accent1>
      <a:accent2>
        <a:srgbClr val="4890E2"/>
      </a:accent2>
      <a:accent3>
        <a:srgbClr val="606369"/>
      </a:accent3>
      <a:accent4>
        <a:srgbClr val="4C5A6A"/>
      </a:accent4>
      <a:accent5>
        <a:srgbClr val="3A4963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Template-PPT-PAC</Template>
  <TotalTime>20</TotalTime>
  <Words>456</Words>
  <Application>Microsoft Office PowerPoint</Application>
  <PresentationFormat>Custom</PresentationFormat>
  <Paragraphs>113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Roboto</vt:lpstr>
      <vt:lpstr>Jenthill</vt:lpstr>
      <vt:lpstr>Montserrat SemiBold</vt:lpstr>
      <vt:lpstr>Montserrat</vt:lpstr>
      <vt:lpstr>Verdana</vt:lpstr>
      <vt:lpstr>Calibri Light</vt:lpstr>
      <vt:lpstr>Montserrat Medium</vt:lpstr>
      <vt:lpstr>Calibri</vt:lpstr>
      <vt:lpstr>Arial</vt:lpstr>
      <vt:lpstr>Wingdings</vt:lpstr>
      <vt:lpstr>Tahoma</vt:lpstr>
      <vt:lpstr>Model Neotys Corporate</vt:lpstr>
      <vt:lpstr>Office Theme</vt:lpstr>
      <vt:lpstr>5_master_master</vt:lpstr>
      <vt:lpstr>1_Office Theme</vt:lpstr>
      <vt:lpstr>1_master_master</vt:lpstr>
      <vt:lpstr>2_Office Theme</vt:lpstr>
      <vt:lpstr>PowerPoint Presentation</vt:lpstr>
      <vt:lpstr>PowerPoint Presentation</vt:lpstr>
      <vt:lpstr>The idea “Automatic APM” (~2012)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anomaly detection (“Hypercube baselining”) </vt:lpstr>
      <vt:lpstr>From events (incidents) to problems</vt:lpstr>
      <vt:lpstr>PowerPoint Presentation</vt:lpstr>
      <vt:lpstr>The Big Picture: Root cause ranking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Grabner, Andreas</dc:creator>
  <cp:lastModifiedBy>Grabner, Andreas</cp:lastModifiedBy>
  <cp:revision>6</cp:revision>
  <dcterms:created xsi:type="dcterms:W3CDTF">2017-11-04T00:05:07Z</dcterms:created>
  <dcterms:modified xsi:type="dcterms:W3CDTF">2017-11-08T13:19:44Z</dcterms:modified>
</cp:coreProperties>
</file>